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18288000" cy="10287000"/>
  <p:embeddedFontLst>
    <p:embeddedFont>
      <p:font typeface="Arial Black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iwbLv31d0RSMswxTx0ikOymNf1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customschemas.google.com/relationships/presentationmetadata" Target="metadata"/><Relationship Id="rId18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0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10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1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45e3fabcf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45e3fabcf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jpg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756" y="220291"/>
            <a:ext cx="13353615" cy="98702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/>
          <p:nvPr/>
        </p:nvSpPr>
        <p:spPr>
          <a:xfrm>
            <a:off x="13369317" y="1233583"/>
            <a:ext cx="1648460" cy="2139315"/>
          </a:xfrm>
          <a:custGeom>
            <a:rect b="b" l="l" r="r" t="t"/>
            <a:pathLst>
              <a:path extrusionOk="0" h="2139315" w="1648459">
                <a:moveTo>
                  <a:pt x="0" y="2139171"/>
                </a:moveTo>
                <a:lnTo>
                  <a:pt x="822233" y="951880"/>
                </a:lnTo>
                <a:lnTo>
                  <a:pt x="392352" y="839292"/>
                </a:lnTo>
                <a:lnTo>
                  <a:pt x="1122467" y="0"/>
                </a:lnTo>
                <a:lnTo>
                  <a:pt x="1647878" y="95529"/>
                </a:lnTo>
                <a:lnTo>
                  <a:pt x="1231644" y="576586"/>
                </a:lnTo>
                <a:lnTo>
                  <a:pt x="1610349" y="644821"/>
                </a:lnTo>
                <a:lnTo>
                  <a:pt x="0" y="21391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3"/>
          <p:cNvSpPr/>
          <p:nvPr/>
        </p:nvSpPr>
        <p:spPr>
          <a:xfrm>
            <a:off x="13533083" y="1325700"/>
            <a:ext cx="1320800" cy="1856105"/>
          </a:xfrm>
          <a:custGeom>
            <a:rect b="b" l="l" r="r" t="t"/>
            <a:pathLst>
              <a:path extrusionOk="0" h="1856105" w="1320800">
                <a:moveTo>
                  <a:pt x="0" y="1855995"/>
                </a:moveTo>
                <a:lnTo>
                  <a:pt x="805174" y="808586"/>
                </a:lnTo>
                <a:lnTo>
                  <a:pt x="382116" y="699410"/>
                </a:lnTo>
                <a:lnTo>
                  <a:pt x="992821" y="0"/>
                </a:lnTo>
                <a:lnTo>
                  <a:pt x="1320349" y="61411"/>
                </a:lnTo>
                <a:lnTo>
                  <a:pt x="904115" y="539057"/>
                </a:lnTo>
                <a:lnTo>
                  <a:pt x="1269173" y="607292"/>
                </a:lnTo>
                <a:lnTo>
                  <a:pt x="0" y="18559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3"/>
          <p:cNvSpPr/>
          <p:nvPr/>
        </p:nvSpPr>
        <p:spPr>
          <a:xfrm>
            <a:off x="4328163" y="885584"/>
            <a:ext cx="1224915" cy="1497965"/>
          </a:xfrm>
          <a:custGeom>
            <a:rect b="b" l="l" r="r" t="t"/>
            <a:pathLst>
              <a:path extrusionOk="0" h="1497964" w="1224914">
                <a:moveTo>
                  <a:pt x="1224820" y="1497761"/>
                </a:moveTo>
                <a:lnTo>
                  <a:pt x="47764" y="419646"/>
                </a:lnTo>
                <a:lnTo>
                  <a:pt x="293411" y="375293"/>
                </a:lnTo>
                <a:lnTo>
                  <a:pt x="0" y="78470"/>
                </a:lnTo>
                <a:lnTo>
                  <a:pt x="423057" y="0"/>
                </a:lnTo>
                <a:lnTo>
                  <a:pt x="975762" y="583410"/>
                </a:lnTo>
                <a:lnTo>
                  <a:pt x="682351" y="658469"/>
                </a:lnTo>
                <a:lnTo>
                  <a:pt x="1224820" y="14977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3"/>
          <p:cNvSpPr/>
          <p:nvPr/>
        </p:nvSpPr>
        <p:spPr>
          <a:xfrm>
            <a:off x="4502162" y="977701"/>
            <a:ext cx="894080" cy="1214755"/>
          </a:xfrm>
          <a:custGeom>
            <a:rect b="b" l="l" r="r" t="t"/>
            <a:pathLst>
              <a:path extrusionOk="0" h="1214755" w="894079">
                <a:moveTo>
                  <a:pt x="893880" y="1214585"/>
                </a:moveTo>
                <a:lnTo>
                  <a:pt x="51176" y="382116"/>
                </a:lnTo>
                <a:lnTo>
                  <a:pt x="293411" y="341175"/>
                </a:lnTo>
                <a:lnTo>
                  <a:pt x="0" y="40941"/>
                </a:lnTo>
                <a:lnTo>
                  <a:pt x="218352" y="0"/>
                </a:lnTo>
                <a:lnTo>
                  <a:pt x="641410" y="443528"/>
                </a:lnTo>
                <a:lnTo>
                  <a:pt x="361646" y="518586"/>
                </a:lnTo>
                <a:lnTo>
                  <a:pt x="893880" y="1214585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3048754" y="6808393"/>
            <a:ext cx="1668780" cy="2078355"/>
          </a:xfrm>
          <a:custGeom>
            <a:rect b="b" l="l" r="r" t="t"/>
            <a:pathLst>
              <a:path extrusionOk="0" h="2078354" w="1668779">
                <a:moveTo>
                  <a:pt x="511763" y="2077759"/>
                </a:moveTo>
                <a:lnTo>
                  <a:pt x="0" y="1982230"/>
                </a:lnTo>
                <a:lnTo>
                  <a:pt x="423057" y="1535290"/>
                </a:lnTo>
                <a:lnTo>
                  <a:pt x="75058" y="1473878"/>
                </a:lnTo>
                <a:lnTo>
                  <a:pt x="1668348" y="0"/>
                </a:lnTo>
                <a:lnTo>
                  <a:pt x="835880" y="1177056"/>
                </a:lnTo>
                <a:lnTo>
                  <a:pt x="1248702" y="1286232"/>
                </a:lnTo>
                <a:lnTo>
                  <a:pt x="511763" y="20777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3"/>
          <p:cNvSpPr/>
          <p:nvPr/>
        </p:nvSpPr>
        <p:spPr>
          <a:xfrm>
            <a:off x="3219342" y="7047216"/>
            <a:ext cx="1279525" cy="1746885"/>
          </a:xfrm>
          <a:custGeom>
            <a:rect b="b" l="l" r="r" t="t"/>
            <a:pathLst>
              <a:path extrusionOk="0" h="1746884" w="1279525">
                <a:moveTo>
                  <a:pt x="310469" y="1746819"/>
                </a:moveTo>
                <a:lnTo>
                  <a:pt x="0" y="1688819"/>
                </a:lnTo>
                <a:lnTo>
                  <a:pt x="423057" y="1241879"/>
                </a:lnTo>
                <a:lnTo>
                  <a:pt x="81882" y="1180467"/>
                </a:lnTo>
                <a:lnTo>
                  <a:pt x="1279408" y="0"/>
                </a:lnTo>
                <a:lnTo>
                  <a:pt x="518586" y="989409"/>
                </a:lnTo>
                <a:lnTo>
                  <a:pt x="917762" y="1091762"/>
                </a:lnTo>
                <a:lnTo>
                  <a:pt x="310469" y="17468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3"/>
          <p:cNvSpPr/>
          <p:nvPr/>
        </p:nvSpPr>
        <p:spPr>
          <a:xfrm>
            <a:off x="13191907" y="7463451"/>
            <a:ext cx="1593850" cy="1436370"/>
          </a:xfrm>
          <a:custGeom>
            <a:rect b="b" l="l" r="r" t="t"/>
            <a:pathLst>
              <a:path extrusionOk="0" h="1436370" w="1593850">
                <a:moveTo>
                  <a:pt x="1194114" y="1436349"/>
                </a:moveTo>
                <a:lnTo>
                  <a:pt x="542469" y="965527"/>
                </a:lnTo>
                <a:lnTo>
                  <a:pt x="818821" y="835880"/>
                </a:lnTo>
                <a:lnTo>
                  <a:pt x="0" y="0"/>
                </a:lnTo>
                <a:lnTo>
                  <a:pt x="1484114" y="955291"/>
                </a:lnTo>
                <a:lnTo>
                  <a:pt x="1252114" y="1043997"/>
                </a:lnTo>
                <a:lnTo>
                  <a:pt x="1593290" y="1282820"/>
                </a:lnTo>
                <a:lnTo>
                  <a:pt x="1194114" y="14363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3"/>
          <p:cNvSpPr/>
          <p:nvPr/>
        </p:nvSpPr>
        <p:spPr>
          <a:xfrm>
            <a:off x="13516023" y="7732979"/>
            <a:ext cx="1088390" cy="1071880"/>
          </a:xfrm>
          <a:custGeom>
            <a:rect b="b" l="l" r="r" t="t"/>
            <a:pathLst>
              <a:path extrusionOk="0" h="1071879" w="1088390">
                <a:moveTo>
                  <a:pt x="883644" y="1071291"/>
                </a:moveTo>
                <a:lnTo>
                  <a:pt x="388940" y="713057"/>
                </a:lnTo>
                <a:lnTo>
                  <a:pt x="648233" y="590233"/>
                </a:lnTo>
                <a:lnTo>
                  <a:pt x="0" y="0"/>
                </a:lnTo>
                <a:lnTo>
                  <a:pt x="975762" y="665292"/>
                </a:lnTo>
                <a:lnTo>
                  <a:pt x="747174" y="750586"/>
                </a:lnTo>
                <a:lnTo>
                  <a:pt x="1088350" y="992821"/>
                </a:lnTo>
                <a:lnTo>
                  <a:pt x="883644" y="1071291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3"/>
          <p:cNvSpPr/>
          <p:nvPr/>
        </p:nvSpPr>
        <p:spPr>
          <a:xfrm>
            <a:off x="2458516" y="196417"/>
            <a:ext cx="13572490" cy="9795510"/>
          </a:xfrm>
          <a:custGeom>
            <a:rect b="b" l="l" r="r" t="t"/>
            <a:pathLst>
              <a:path extrusionOk="0" h="9795510" w="13572490">
                <a:moveTo>
                  <a:pt x="1535290" y="4008805"/>
                </a:moveTo>
                <a:lnTo>
                  <a:pt x="105765" y="3244583"/>
                </a:lnTo>
                <a:lnTo>
                  <a:pt x="0" y="3483406"/>
                </a:lnTo>
                <a:lnTo>
                  <a:pt x="1535290" y="4008805"/>
                </a:lnTo>
                <a:close/>
              </a:path>
              <a:path extrusionOk="0" h="9795510" w="13572490">
                <a:moveTo>
                  <a:pt x="1555762" y="3933748"/>
                </a:moveTo>
                <a:lnTo>
                  <a:pt x="593648" y="3183166"/>
                </a:lnTo>
                <a:lnTo>
                  <a:pt x="484466" y="3350349"/>
                </a:lnTo>
                <a:lnTo>
                  <a:pt x="1555762" y="3933748"/>
                </a:lnTo>
                <a:close/>
              </a:path>
              <a:path extrusionOk="0" h="9795510" w="13572490">
                <a:moveTo>
                  <a:pt x="5322341" y="300228"/>
                </a:moveTo>
                <a:lnTo>
                  <a:pt x="5097157" y="228587"/>
                </a:lnTo>
                <a:lnTo>
                  <a:pt x="5022100" y="0"/>
                </a:lnTo>
                <a:lnTo>
                  <a:pt x="4899279" y="194462"/>
                </a:lnTo>
                <a:lnTo>
                  <a:pt x="4667275" y="187642"/>
                </a:lnTo>
                <a:lnTo>
                  <a:pt x="4817402" y="382117"/>
                </a:lnTo>
                <a:lnTo>
                  <a:pt x="4752568" y="607288"/>
                </a:lnTo>
                <a:lnTo>
                  <a:pt x="4964100" y="528815"/>
                </a:lnTo>
                <a:lnTo>
                  <a:pt x="5155158" y="675525"/>
                </a:lnTo>
                <a:lnTo>
                  <a:pt x="5138102" y="436702"/>
                </a:lnTo>
                <a:lnTo>
                  <a:pt x="5322341" y="300228"/>
                </a:lnTo>
                <a:close/>
              </a:path>
              <a:path extrusionOk="0" h="9795510" w="13572490">
                <a:moveTo>
                  <a:pt x="9559734" y="9419857"/>
                </a:moveTo>
                <a:lnTo>
                  <a:pt x="9334563" y="9348216"/>
                </a:lnTo>
                <a:lnTo>
                  <a:pt x="9259506" y="9119629"/>
                </a:lnTo>
                <a:lnTo>
                  <a:pt x="9136685" y="9314091"/>
                </a:lnTo>
                <a:lnTo>
                  <a:pt x="8904681" y="9307271"/>
                </a:lnTo>
                <a:lnTo>
                  <a:pt x="9054795" y="9498330"/>
                </a:lnTo>
                <a:lnTo>
                  <a:pt x="8986558" y="9723501"/>
                </a:lnTo>
                <a:lnTo>
                  <a:pt x="9201506" y="9648444"/>
                </a:lnTo>
                <a:lnTo>
                  <a:pt x="9392564" y="9795154"/>
                </a:lnTo>
                <a:lnTo>
                  <a:pt x="9375508" y="9552915"/>
                </a:lnTo>
                <a:lnTo>
                  <a:pt x="9559734" y="9419857"/>
                </a:lnTo>
                <a:close/>
              </a:path>
              <a:path extrusionOk="0" h="9795510" w="13572490">
                <a:moveTo>
                  <a:pt x="13186436" y="4813986"/>
                </a:moveTo>
                <a:lnTo>
                  <a:pt x="13152323" y="4619510"/>
                </a:lnTo>
                <a:lnTo>
                  <a:pt x="11968442" y="4912931"/>
                </a:lnTo>
                <a:lnTo>
                  <a:pt x="13186436" y="4813986"/>
                </a:lnTo>
                <a:close/>
              </a:path>
              <a:path extrusionOk="0" h="9795510" w="13572490">
                <a:moveTo>
                  <a:pt x="13571969" y="4871986"/>
                </a:moveTo>
                <a:lnTo>
                  <a:pt x="11954789" y="4987988"/>
                </a:lnTo>
                <a:lnTo>
                  <a:pt x="13571969" y="5134686"/>
                </a:lnTo>
                <a:lnTo>
                  <a:pt x="13571969" y="48719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13891183" y="421042"/>
            <a:ext cx="2134235" cy="2028825"/>
          </a:xfrm>
          <a:custGeom>
            <a:rect b="b" l="l" r="r" t="t"/>
            <a:pathLst>
              <a:path extrusionOk="0" h="2028825" w="2134234">
                <a:moveTo>
                  <a:pt x="360413" y="38671"/>
                </a:moveTo>
                <a:lnTo>
                  <a:pt x="0" y="0"/>
                </a:lnTo>
                <a:lnTo>
                  <a:pt x="291668" y="1170673"/>
                </a:lnTo>
                <a:lnTo>
                  <a:pt x="303822" y="1169428"/>
                </a:lnTo>
                <a:lnTo>
                  <a:pt x="360413" y="38671"/>
                </a:lnTo>
                <a:close/>
              </a:path>
              <a:path extrusionOk="0" h="2028825" w="2134234">
                <a:moveTo>
                  <a:pt x="672490" y="603465"/>
                </a:moveTo>
                <a:lnTo>
                  <a:pt x="504266" y="539826"/>
                </a:lnTo>
                <a:lnTo>
                  <a:pt x="497446" y="1138415"/>
                </a:lnTo>
                <a:lnTo>
                  <a:pt x="503415" y="1139329"/>
                </a:lnTo>
                <a:lnTo>
                  <a:pt x="672490" y="603465"/>
                </a:lnTo>
                <a:close/>
              </a:path>
              <a:path extrusionOk="0" h="2028825" w="2134234">
                <a:moveTo>
                  <a:pt x="1222883" y="198348"/>
                </a:moveTo>
                <a:lnTo>
                  <a:pt x="980986" y="51130"/>
                </a:lnTo>
                <a:lnTo>
                  <a:pt x="778395" y="1235417"/>
                </a:lnTo>
                <a:lnTo>
                  <a:pt x="787425" y="1238008"/>
                </a:lnTo>
                <a:lnTo>
                  <a:pt x="1222883" y="198348"/>
                </a:lnTo>
                <a:close/>
              </a:path>
              <a:path extrusionOk="0" h="2028825" w="2134234">
                <a:moveTo>
                  <a:pt x="1356855" y="916520"/>
                </a:moveTo>
                <a:lnTo>
                  <a:pt x="1269860" y="805319"/>
                </a:lnTo>
                <a:lnTo>
                  <a:pt x="967994" y="1319771"/>
                </a:lnTo>
                <a:lnTo>
                  <a:pt x="971689" y="1322552"/>
                </a:lnTo>
                <a:lnTo>
                  <a:pt x="1356855" y="916520"/>
                </a:lnTo>
                <a:close/>
              </a:path>
              <a:path extrusionOk="0" h="2028825" w="2134234">
                <a:moveTo>
                  <a:pt x="1818563" y="1596415"/>
                </a:moveTo>
                <a:lnTo>
                  <a:pt x="1800186" y="1417739"/>
                </a:lnTo>
                <a:lnTo>
                  <a:pt x="1261211" y="1679917"/>
                </a:lnTo>
                <a:lnTo>
                  <a:pt x="1263103" y="1685632"/>
                </a:lnTo>
                <a:lnTo>
                  <a:pt x="1818563" y="1596415"/>
                </a:lnTo>
                <a:close/>
              </a:path>
              <a:path extrusionOk="0" h="2028825" w="2134234">
                <a:moveTo>
                  <a:pt x="1889582" y="1157757"/>
                </a:moveTo>
                <a:lnTo>
                  <a:pt x="1816747" y="949223"/>
                </a:lnTo>
                <a:lnTo>
                  <a:pt x="1190205" y="1471066"/>
                </a:lnTo>
                <a:lnTo>
                  <a:pt x="1194168" y="1477302"/>
                </a:lnTo>
                <a:lnTo>
                  <a:pt x="1889582" y="1157757"/>
                </a:lnTo>
                <a:close/>
              </a:path>
              <a:path extrusionOk="0" h="2028825" w="2134234">
                <a:moveTo>
                  <a:pt x="2133765" y="1759280"/>
                </a:moveTo>
                <a:lnTo>
                  <a:pt x="1223403" y="1843366"/>
                </a:lnTo>
                <a:lnTo>
                  <a:pt x="1222883" y="1852764"/>
                </a:lnTo>
                <a:lnTo>
                  <a:pt x="2062683" y="2028723"/>
                </a:lnTo>
                <a:lnTo>
                  <a:pt x="2133765" y="1759280"/>
                </a:lnTo>
                <a:close/>
              </a:path>
            </a:pathLst>
          </a:custGeom>
          <a:solidFill>
            <a:srgbClr val="0000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13853373" y="400085"/>
            <a:ext cx="360680" cy="1170940"/>
          </a:xfrm>
          <a:custGeom>
            <a:rect b="b" l="l" r="r" t="t"/>
            <a:pathLst>
              <a:path extrusionOk="0" h="1170940" w="360680">
                <a:moveTo>
                  <a:pt x="291670" y="1170726"/>
                </a:moveTo>
                <a:lnTo>
                  <a:pt x="0" y="0"/>
                </a:lnTo>
                <a:lnTo>
                  <a:pt x="360413" y="38669"/>
                </a:lnTo>
                <a:lnTo>
                  <a:pt x="303755" y="1169493"/>
                </a:lnTo>
                <a:lnTo>
                  <a:pt x="291670" y="1170726"/>
                </a:lnTo>
                <a:close/>
              </a:path>
            </a:pathLst>
          </a:custGeom>
          <a:solidFill>
            <a:srgbClr val="F1D50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13844797" y="392624"/>
            <a:ext cx="375920" cy="1185545"/>
          </a:xfrm>
          <a:custGeom>
            <a:rect b="b" l="l" r="r" t="t"/>
            <a:pathLst>
              <a:path extrusionOk="0" h="1185545" w="375919">
                <a:moveTo>
                  <a:pt x="318504" y="1182794"/>
                </a:moveTo>
                <a:lnTo>
                  <a:pt x="294710" y="1182794"/>
                </a:lnTo>
                <a:lnTo>
                  <a:pt x="0" y="0"/>
                </a:lnTo>
                <a:lnTo>
                  <a:pt x="138941" y="14922"/>
                </a:lnTo>
                <a:lnTo>
                  <a:pt x="17153" y="14922"/>
                </a:lnTo>
                <a:lnTo>
                  <a:pt x="305152" y="1171050"/>
                </a:lnTo>
                <a:lnTo>
                  <a:pt x="305184" y="1171180"/>
                </a:lnTo>
                <a:lnTo>
                  <a:pt x="319086" y="1171180"/>
                </a:lnTo>
                <a:lnTo>
                  <a:pt x="318504" y="1182794"/>
                </a:lnTo>
                <a:close/>
              </a:path>
              <a:path extrusionOk="0" h="1185545" w="375919">
                <a:moveTo>
                  <a:pt x="319086" y="1171180"/>
                </a:moveTo>
                <a:lnTo>
                  <a:pt x="305184" y="1171180"/>
                </a:lnTo>
                <a:lnTo>
                  <a:pt x="306159" y="1171050"/>
                </a:lnTo>
                <a:lnTo>
                  <a:pt x="362232" y="51970"/>
                </a:lnTo>
                <a:lnTo>
                  <a:pt x="17153" y="14922"/>
                </a:lnTo>
                <a:lnTo>
                  <a:pt x="138941" y="14922"/>
                </a:lnTo>
                <a:lnTo>
                  <a:pt x="375747" y="40356"/>
                </a:lnTo>
                <a:lnTo>
                  <a:pt x="319093" y="1171050"/>
                </a:lnTo>
                <a:lnTo>
                  <a:pt x="319086" y="1171180"/>
                </a:lnTo>
                <a:close/>
              </a:path>
              <a:path extrusionOk="0" h="1185545" w="375919">
                <a:moveTo>
                  <a:pt x="295308" y="1185194"/>
                </a:moveTo>
                <a:lnTo>
                  <a:pt x="295178" y="1185194"/>
                </a:lnTo>
                <a:lnTo>
                  <a:pt x="318504" y="1182794"/>
                </a:lnTo>
                <a:lnTo>
                  <a:pt x="294710" y="1182794"/>
                </a:lnTo>
                <a:lnTo>
                  <a:pt x="295308" y="1185194"/>
                </a:lnTo>
                <a:close/>
              </a:path>
            </a:pathLst>
          </a:custGeom>
          <a:solidFill>
            <a:srgbClr val="0000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3"/>
          <p:cNvSpPr/>
          <p:nvPr/>
        </p:nvSpPr>
        <p:spPr>
          <a:xfrm>
            <a:off x="14365502" y="931856"/>
            <a:ext cx="175260" cy="600075"/>
          </a:xfrm>
          <a:custGeom>
            <a:rect b="b" l="l" r="r" t="t"/>
            <a:pathLst>
              <a:path extrusionOk="0" h="600075" w="175259">
                <a:moveTo>
                  <a:pt x="5977" y="599507"/>
                </a:moveTo>
                <a:lnTo>
                  <a:pt x="0" y="598598"/>
                </a:lnTo>
                <a:lnTo>
                  <a:pt x="6887" y="0"/>
                </a:lnTo>
                <a:lnTo>
                  <a:pt x="175041" y="63713"/>
                </a:lnTo>
                <a:lnTo>
                  <a:pt x="5977" y="599507"/>
                </a:lnTo>
                <a:close/>
              </a:path>
            </a:pathLst>
          </a:custGeom>
          <a:solidFill>
            <a:srgbClr val="F1D50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3"/>
          <p:cNvSpPr/>
          <p:nvPr/>
        </p:nvSpPr>
        <p:spPr>
          <a:xfrm>
            <a:off x="14358939" y="922448"/>
            <a:ext cx="189865" cy="616585"/>
          </a:xfrm>
          <a:custGeom>
            <a:rect b="b" l="l" r="r" t="t"/>
            <a:pathLst>
              <a:path extrusionOk="0" h="616585" w="189865">
                <a:moveTo>
                  <a:pt x="17088" y="616181"/>
                </a:moveTo>
                <a:lnTo>
                  <a:pt x="0" y="613521"/>
                </a:lnTo>
                <a:lnTo>
                  <a:pt x="7017" y="0"/>
                </a:lnTo>
                <a:lnTo>
                  <a:pt x="56533" y="18750"/>
                </a:lnTo>
                <a:lnTo>
                  <a:pt x="19817" y="18750"/>
                </a:lnTo>
                <a:lnTo>
                  <a:pt x="13319" y="584844"/>
                </a:lnTo>
                <a:lnTo>
                  <a:pt x="26974" y="584844"/>
                </a:lnTo>
                <a:lnTo>
                  <a:pt x="17088" y="616181"/>
                </a:lnTo>
                <a:close/>
              </a:path>
              <a:path extrusionOk="0" h="616585" w="189865">
                <a:moveTo>
                  <a:pt x="26974" y="584844"/>
                </a:moveTo>
                <a:lnTo>
                  <a:pt x="13319" y="584844"/>
                </a:lnTo>
                <a:lnTo>
                  <a:pt x="173611" y="76949"/>
                </a:lnTo>
                <a:lnTo>
                  <a:pt x="19882" y="18750"/>
                </a:lnTo>
                <a:lnTo>
                  <a:pt x="56533" y="18750"/>
                </a:lnTo>
                <a:lnTo>
                  <a:pt x="189660" y="69163"/>
                </a:lnTo>
                <a:lnTo>
                  <a:pt x="26974" y="584844"/>
                </a:lnTo>
                <a:close/>
              </a:path>
            </a:pathLst>
          </a:custGeom>
          <a:solidFill>
            <a:srgbClr val="0000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3"/>
          <p:cNvSpPr/>
          <p:nvPr/>
        </p:nvSpPr>
        <p:spPr>
          <a:xfrm>
            <a:off x="15152407" y="1810809"/>
            <a:ext cx="557530" cy="267970"/>
          </a:xfrm>
          <a:custGeom>
            <a:rect b="b" l="l" r="r" t="t"/>
            <a:pathLst>
              <a:path extrusionOk="0" h="267969" w="557530">
                <a:moveTo>
                  <a:pt x="1884" y="267961"/>
                </a:moveTo>
                <a:lnTo>
                  <a:pt x="0" y="262187"/>
                </a:lnTo>
                <a:lnTo>
                  <a:pt x="538962" y="0"/>
                </a:lnTo>
                <a:lnTo>
                  <a:pt x="557350" y="178684"/>
                </a:lnTo>
                <a:lnTo>
                  <a:pt x="1884" y="267961"/>
                </a:lnTo>
                <a:close/>
              </a:path>
            </a:pathLst>
          </a:custGeom>
          <a:solidFill>
            <a:srgbClr val="F1D50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3"/>
          <p:cNvSpPr/>
          <p:nvPr/>
        </p:nvSpPr>
        <p:spPr>
          <a:xfrm>
            <a:off x="15144480" y="1800947"/>
            <a:ext cx="572770" cy="285115"/>
          </a:xfrm>
          <a:custGeom>
            <a:rect b="b" l="l" r="r" t="t"/>
            <a:pathLst>
              <a:path extrusionOk="0" h="285114" w="572769">
                <a:moveTo>
                  <a:pt x="5262" y="285090"/>
                </a:moveTo>
                <a:lnTo>
                  <a:pt x="0" y="268675"/>
                </a:lnTo>
                <a:lnTo>
                  <a:pt x="552347" y="0"/>
                </a:lnTo>
                <a:lnTo>
                  <a:pt x="554375" y="19724"/>
                </a:lnTo>
                <a:lnTo>
                  <a:pt x="541500" y="19724"/>
                </a:lnTo>
                <a:lnTo>
                  <a:pt x="31642" y="267702"/>
                </a:lnTo>
                <a:lnTo>
                  <a:pt x="113499" y="267702"/>
                </a:lnTo>
                <a:lnTo>
                  <a:pt x="5262" y="285090"/>
                </a:lnTo>
                <a:close/>
              </a:path>
              <a:path extrusionOk="0" h="285114" w="572769">
                <a:moveTo>
                  <a:pt x="113499" y="267702"/>
                </a:moveTo>
                <a:lnTo>
                  <a:pt x="31642" y="267702"/>
                </a:lnTo>
                <a:lnTo>
                  <a:pt x="558130" y="183096"/>
                </a:lnTo>
                <a:lnTo>
                  <a:pt x="541301" y="19724"/>
                </a:lnTo>
                <a:lnTo>
                  <a:pt x="554375" y="19724"/>
                </a:lnTo>
                <a:lnTo>
                  <a:pt x="572294" y="193996"/>
                </a:lnTo>
                <a:lnTo>
                  <a:pt x="113499" y="267702"/>
                </a:lnTo>
                <a:close/>
              </a:path>
            </a:pathLst>
          </a:custGeom>
          <a:solidFill>
            <a:srgbClr val="0000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3"/>
          <p:cNvSpPr/>
          <p:nvPr/>
        </p:nvSpPr>
        <p:spPr>
          <a:xfrm>
            <a:off x="14859178" y="1183597"/>
            <a:ext cx="389255" cy="517525"/>
          </a:xfrm>
          <a:custGeom>
            <a:rect b="b" l="l" r="r" t="t"/>
            <a:pathLst>
              <a:path extrusionOk="0" h="517525" w="389255">
                <a:moveTo>
                  <a:pt x="3703" y="517172"/>
                </a:moveTo>
                <a:lnTo>
                  <a:pt x="0" y="514382"/>
                </a:lnTo>
                <a:lnTo>
                  <a:pt x="301871" y="0"/>
                </a:lnTo>
                <a:lnTo>
                  <a:pt x="388871" y="111207"/>
                </a:lnTo>
                <a:lnTo>
                  <a:pt x="3703" y="517172"/>
                </a:lnTo>
                <a:close/>
              </a:path>
            </a:pathLst>
          </a:custGeom>
          <a:solidFill>
            <a:srgbClr val="F1D50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3"/>
          <p:cNvSpPr/>
          <p:nvPr/>
        </p:nvSpPr>
        <p:spPr>
          <a:xfrm>
            <a:off x="14850601" y="1172048"/>
            <a:ext cx="406400" cy="537845"/>
          </a:xfrm>
          <a:custGeom>
            <a:rect b="b" l="l" r="r" t="t"/>
            <a:pathLst>
              <a:path extrusionOk="0" h="537844" w="406400">
                <a:moveTo>
                  <a:pt x="13059" y="537350"/>
                </a:moveTo>
                <a:lnTo>
                  <a:pt x="0" y="527683"/>
                </a:lnTo>
                <a:lnTo>
                  <a:pt x="309668" y="0"/>
                </a:lnTo>
                <a:lnTo>
                  <a:pt x="327741" y="23097"/>
                </a:lnTo>
                <a:lnTo>
                  <a:pt x="311227" y="23097"/>
                </a:lnTo>
                <a:lnTo>
                  <a:pt x="32422" y="498162"/>
                </a:lnTo>
                <a:lnTo>
                  <a:pt x="50238" y="498162"/>
                </a:lnTo>
                <a:lnTo>
                  <a:pt x="13059" y="537350"/>
                </a:lnTo>
                <a:close/>
              </a:path>
              <a:path extrusionOk="0" h="537844" w="406400">
                <a:moveTo>
                  <a:pt x="50238" y="498162"/>
                </a:moveTo>
                <a:lnTo>
                  <a:pt x="32422" y="498162"/>
                </a:lnTo>
                <a:lnTo>
                  <a:pt x="388871" y="122366"/>
                </a:lnTo>
                <a:lnTo>
                  <a:pt x="311162" y="23097"/>
                </a:lnTo>
                <a:lnTo>
                  <a:pt x="327741" y="23097"/>
                </a:lnTo>
                <a:lnTo>
                  <a:pt x="406025" y="123145"/>
                </a:lnTo>
                <a:lnTo>
                  <a:pt x="50238" y="498162"/>
                </a:lnTo>
                <a:close/>
              </a:path>
            </a:pathLst>
          </a:custGeom>
          <a:solidFill>
            <a:srgbClr val="0000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3"/>
          <p:cNvSpPr/>
          <p:nvPr/>
        </p:nvSpPr>
        <p:spPr>
          <a:xfrm>
            <a:off x="14636901" y="463280"/>
            <a:ext cx="444500" cy="1187450"/>
          </a:xfrm>
          <a:custGeom>
            <a:rect b="b" l="l" r="r" t="t"/>
            <a:pathLst>
              <a:path extrusionOk="0" h="1187450" w="444500">
                <a:moveTo>
                  <a:pt x="9031" y="1186881"/>
                </a:moveTo>
                <a:lnTo>
                  <a:pt x="0" y="1184286"/>
                </a:lnTo>
                <a:lnTo>
                  <a:pt x="202525" y="0"/>
                </a:lnTo>
                <a:lnTo>
                  <a:pt x="444490" y="147216"/>
                </a:lnTo>
                <a:lnTo>
                  <a:pt x="9031" y="1186881"/>
                </a:lnTo>
                <a:close/>
              </a:path>
            </a:pathLst>
          </a:custGeom>
          <a:solidFill>
            <a:srgbClr val="F1D50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3"/>
          <p:cNvSpPr/>
          <p:nvPr/>
        </p:nvSpPr>
        <p:spPr>
          <a:xfrm>
            <a:off x="14629493" y="452769"/>
            <a:ext cx="460375" cy="1205865"/>
          </a:xfrm>
          <a:custGeom>
            <a:rect b="b" l="l" r="r" t="t"/>
            <a:pathLst>
              <a:path extrusionOk="0" h="1205864" w="460375">
                <a:moveTo>
                  <a:pt x="20207" y="1205243"/>
                </a:moveTo>
                <a:lnTo>
                  <a:pt x="0" y="1199468"/>
                </a:lnTo>
                <a:lnTo>
                  <a:pt x="205124" y="0"/>
                </a:lnTo>
                <a:lnTo>
                  <a:pt x="239664" y="21021"/>
                </a:lnTo>
                <a:lnTo>
                  <a:pt x="214740" y="21021"/>
                </a:lnTo>
                <a:lnTo>
                  <a:pt x="16438" y="1180653"/>
                </a:lnTo>
                <a:lnTo>
                  <a:pt x="30506" y="1180653"/>
                </a:lnTo>
                <a:lnTo>
                  <a:pt x="20207" y="1205243"/>
                </a:lnTo>
                <a:close/>
              </a:path>
              <a:path extrusionOk="0" h="1205864" w="460375">
                <a:moveTo>
                  <a:pt x="30506" y="1180653"/>
                </a:moveTo>
                <a:lnTo>
                  <a:pt x="16438" y="1180653"/>
                </a:lnTo>
                <a:lnTo>
                  <a:pt x="443775" y="160387"/>
                </a:lnTo>
                <a:lnTo>
                  <a:pt x="214805" y="21021"/>
                </a:lnTo>
                <a:lnTo>
                  <a:pt x="239664" y="21021"/>
                </a:lnTo>
                <a:lnTo>
                  <a:pt x="460018" y="155132"/>
                </a:lnTo>
                <a:lnTo>
                  <a:pt x="30506" y="1180653"/>
                </a:lnTo>
                <a:close/>
              </a:path>
            </a:pathLst>
          </a:custGeom>
          <a:solidFill>
            <a:srgbClr val="0000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3"/>
          <p:cNvSpPr/>
          <p:nvPr/>
        </p:nvSpPr>
        <p:spPr>
          <a:xfrm>
            <a:off x="15081390" y="1339313"/>
            <a:ext cx="699770" cy="528320"/>
          </a:xfrm>
          <a:custGeom>
            <a:rect b="b" l="l" r="r" t="t"/>
            <a:pathLst>
              <a:path extrusionOk="0" h="528319" w="699769">
                <a:moveTo>
                  <a:pt x="3963" y="528137"/>
                </a:moveTo>
                <a:lnTo>
                  <a:pt x="0" y="521908"/>
                </a:lnTo>
                <a:lnTo>
                  <a:pt x="626548" y="0"/>
                </a:lnTo>
                <a:lnTo>
                  <a:pt x="699384" y="208594"/>
                </a:lnTo>
                <a:lnTo>
                  <a:pt x="3963" y="528137"/>
                </a:lnTo>
                <a:close/>
              </a:path>
            </a:pathLst>
          </a:custGeom>
          <a:solidFill>
            <a:srgbClr val="F1D50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3"/>
          <p:cNvSpPr/>
          <p:nvPr/>
        </p:nvSpPr>
        <p:spPr>
          <a:xfrm>
            <a:off x="15072813" y="1328348"/>
            <a:ext cx="716280" cy="548005"/>
          </a:xfrm>
          <a:custGeom>
            <a:rect b="b" l="l" r="r" t="t"/>
            <a:pathLst>
              <a:path extrusionOk="0" h="548005" w="716280">
                <a:moveTo>
                  <a:pt x="10136" y="547407"/>
                </a:moveTo>
                <a:lnTo>
                  <a:pt x="0" y="531576"/>
                </a:lnTo>
                <a:lnTo>
                  <a:pt x="638113" y="0"/>
                </a:lnTo>
                <a:lnTo>
                  <a:pt x="645797" y="21994"/>
                </a:lnTo>
                <a:lnTo>
                  <a:pt x="632071" y="21994"/>
                </a:lnTo>
                <a:lnTo>
                  <a:pt x="28718" y="524568"/>
                </a:lnTo>
                <a:lnTo>
                  <a:pt x="59830" y="524568"/>
                </a:lnTo>
                <a:lnTo>
                  <a:pt x="10136" y="547407"/>
                </a:lnTo>
                <a:close/>
              </a:path>
              <a:path extrusionOk="0" h="548005" w="716280">
                <a:moveTo>
                  <a:pt x="59830" y="524568"/>
                </a:moveTo>
                <a:lnTo>
                  <a:pt x="28718" y="524568"/>
                </a:lnTo>
                <a:lnTo>
                  <a:pt x="699839" y="216121"/>
                </a:lnTo>
                <a:lnTo>
                  <a:pt x="632006" y="21994"/>
                </a:lnTo>
                <a:lnTo>
                  <a:pt x="645797" y="21994"/>
                </a:lnTo>
                <a:lnTo>
                  <a:pt x="716018" y="222998"/>
                </a:lnTo>
                <a:lnTo>
                  <a:pt x="59830" y="524568"/>
                </a:lnTo>
                <a:close/>
              </a:path>
            </a:pathLst>
          </a:custGeom>
          <a:solidFill>
            <a:srgbClr val="0000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3"/>
          <p:cNvSpPr/>
          <p:nvPr/>
        </p:nvSpPr>
        <p:spPr>
          <a:xfrm>
            <a:off x="15115437" y="2148713"/>
            <a:ext cx="911225" cy="269875"/>
          </a:xfrm>
          <a:custGeom>
            <a:rect b="b" l="l" r="r" t="t"/>
            <a:pathLst>
              <a:path extrusionOk="0" h="269875" w="911225">
                <a:moveTo>
                  <a:pt x="839794" y="269453"/>
                </a:moveTo>
                <a:lnTo>
                  <a:pt x="0" y="93494"/>
                </a:lnTo>
                <a:lnTo>
                  <a:pt x="454" y="84086"/>
                </a:lnTo>
                <a:lnTo>
                  <a:pt x="910811" y="0"/>
                </a:lnTo>
                <a:lnTo>
                  <a:pt x="839794" y="269453"/>
                </a:lnTo>
                <a:close/>
              </a:path>
            </a:pathLst>
          </a:custGeom>
          <a:solidFill>
            <a:srgbClr val="F1D50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3"/>
          <p:cNvSpPr/>
          <p:nvPr/>
        </p:nvSpPr>
        <p:spPr>
          <a:xfrm>
            <a:off x="15108614" y="2141381"/>
            <a:ext cx="926465" cy="284480"/>
          </a:xfrm>
          <a:custGeom>
            <a:rect b="b" l="l" r="r" t="t"/>
            <a:pathLst>
              <a:path extrusionOk="0" h="284480" w="926465">
                <a:moveTo>
                  <a:pt x="851294" y="284376"/>
                </a:moveTo>
                <a:lnTo>
                  <a:pt x="0" y="106016"/>
                </a:lnTo>
                <a:lnTo>
                  <a:pt x="1104" y="85514"/>
                </a:lnTo>
                <a:lnTo>
                  <a:pt x="926275" y="0"/>
                </a:lnTo>
                <a:lnTo>
                  <a:pt x="922426" y="14598"/>
                </a:lnTo>
                <a:lnTo>
                  <a:pt x="908992" y="14598"/>
                </a:lnTo>
                <a:lnTo>
                  <a:pt x="19427" y="96803"/>
                </a:lnTo>
                <a:lnTo>
                  <a:pt x="841873" y="269129"/>
                </a:lnTo>
                <a:lnTo>
                  <a:pt x="855315" y="269129"/>
                </a:lnTo>
                <a:lnTo>
                  <a:pt x="851294" y="284376"/>
                </a:lnTo>
                <a:close/>
              </a:path>
              <a:path extrusionOk="0" h="284480" w="926465">
                <a:moveTo>
                  <a:pt x="855315" y="269129"/>
                </a:moveTo>
                <a:lnTo>
                  <a:pt x="841873" y="269129"/>
                </a:lnTo>
                <a:lnTo>
                  <a:pt x="908992" y="14598"/>
                </a:lnTo>
                <a:lnTo>
                  <a:pt x="922426" y="14598"/>
                </a:lnTo>
                <a:lnTo>
                  <a:pt x="855315" y="269129"/>
                </a:lnTo>
                <a:close/>
              </a:path>
            </a:pathLst>
          </a:custGeom>
          <a:solidFill>
            <a:srgbClr val="0000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73216" y="5967776"/>
            <a:ext cx="3614783" cy="431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440" y="793138"/>
            <a:ext cx="3743324" cy="92392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3"/>
          <p:cNvSpPr txBox="1"/>
          <p:nvPr>
            <p:ph type="ctrTitle"/>
          </p:nvPr>
        </p:nvSpPr>
        <p:spPr>
          <a:xfrm>
            <a:off x="5609763" y="3652131"/>
            <a:ext cx="7143115" cy="175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8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86776" y="9942555"/>
            <a:ext cx="209931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7556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3758708" y="4050481"/>
            <a:ext cx="10079649" cy="213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8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86776" y="9942555"/>
            <a:ext cx="209931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7556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86776" y="9942555"/>
            <a:ext cx="209931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7556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/>
          <p:nvPr/>
        </p:nvSpPr>
        <p:spPr>
          <a:xfrm>
            <a:off x="157402" y="386394"/>
            <a:ext cx="18131155" cy="8836025"/>
          </a:xfrm>
          <a:custGeom>
            <a:rect b="b" l="l" r="r" t="t"/>
            <a:pathLst>
              <a:path extrusionOk="0" h="8836025" w="18131155">
                <a:moveTo>
                  <a:pt x="0" y="8793504"/>
                </a:moveTo>
                <a:lnTo>
                  <a:pt x="1125886" y="1117540"/>
                </a:lnTo>
                <a:lnTo>
                  <a:pt x="15797628" y="0"/>
                </a:lnTo>
                <a:lnTo>
                  <a:pt x="18130597" y="5742147"/>
                </a:lnTo>
                <a:lnTo>
                  <a:pt x="18130597" y="8835966"/>
                </a:lnTo>
                <a:lnTo>
                  <a:pt x="0" y="8793504"/>
                </a:lnTo>
                <a:close/>
              </a:path>
            </a:pathLst>
          </a:custGeom>
          <a:solidFill>
            <a:srgbClr val="F7F0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892" y="567520"/>
            <a:ext cx="17827108" cy="86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/>
          <p:nvPr/>
        </p:nvSpPr>
        <p:spPr>
          <a:xfrm>
            <a:off x="652" y="243782"/>
            <a:ext cx="18287365" cy="9114155"/>
          </a:xfrm>
          <a:custGeom>
            <a:rect b="b" l="l" r="r" t="t"/>
            <a:pathLst>
              <a:path extrusionOk="0" h="9114155" w="18287365">
                <a:moveTo>
                  <a:pt x="0" y="9071206"/>
                </a:moveTo>
                <a:lnTo>
                  <a:pt x="1164307" y="1133300"/>
                </a:lnTo>
                <a:lnTo>
                  <a:pt x="16042673" y="0"/>
                </a:lnTo>
                <a:lnTo>
                  <a:pt x="16177090" y="330840"/>
                </a:lnTo>
                <a:lnTo>
                  <a:pt x="15866036" y="285215"/>
                </a:lnTo>
                <a:lnTo>
                  <a:pt x="1400971" y="1387005"/>
                </a:lnTo>
                <a:lnTo>
                  <a:pt x="313513" y="8800972"/>
                </a:lnTo>
                <a:lnTo>
                  <a:pt x="2190863" y="9076336"/>
                </a:lnTo>
                <a:lnTo>
                  <a:pt x="0" y="9071206"/>
                </a:lnTo>
                <a:close/>
              </a:path>
              <a:path extrusionOk="0" h="9114155" w="18287365">
                <a:moveTo>
                  <a:pt x="18287348" y="6244767"/>
                </a:moveTo>
                <a:lnTo>
                  <a:pt x="15866036" y="285215"/>
                </a:lnTo>
                <a:lnTo>
                  <a:pt x="16177090" y="330840"/>
                </a:lnTo>
                <a:lnTo>
                  <a:pt x="18287348" y="5524820"/>
                </a:lnTo>
                <a:lnTo>
                  <a:pt x="18287348" y="6244767"/>
                </a:lnTo>
                <a:close/>
              </a:path>
              <a:path extrusionOk="0" h="9114155" w="18287365">
                <a:moveTo>
                  <a:pt x="2190863" y="9076336"/>
                </a:moveTo>
                <a:lnTo>
                  <a:pt x="313513" y="8800972"/>
                </a:lnTo>
                <a:lnTo>
                  <a:pt x="18287348" y="8843064"/>
                </a:lnTo>
                <a:lnTo>
                  <a:pt x="18287348" y="9114030"/>
                </a:lnTo>
                <a:lnTo>
                  <a:pt x="2190863" y="9076336"/>
                </a:lnTo>
                <a:close/>
              </a:path>
            </a:pathLst>
          </a:custGeom>
          <a:solidFill>
            <a:srgbClr val="E7B00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8754" y="0"/>
            <a:ext cx="9312430" cy="44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/>
          <p:nvPr/>
        </p:nvSpPr>
        <p:spPr>
          <a:xfrm>
            <a:off x="5825998" y="535482"/>
            <a:ext cx="10048875" cy="3970654"/>
          </a:xfrm>
          <a:custGeom>
            <a:rect b="b" l="l" r="r" t="t"/>
            <a:pathLst>
              <a:path extrusionOk="0" h="3970654" w="10048875">
                <a:moveTo>
                  <a:pt x="9410" y="985812"/>
                </a:moveTo>
                <a:lnTo>
                  <a:pt x="6642" y="979944"/>
                </a:lnTo>
                <a:lnTo>
                  <a:pt x="4432" y="980859"/>
                </a:lnTo>
                <a:lnTo>
                  <a:pt x="2286" y="981925"/>
                </a:lnTo>
                <a:lnTo>
                  <a:pt x="228" y="983157"/>
                </a:lnTo>
                <a:lnTo>
                  <a:pt x="0" y="983373"/>
                </a:lnTo>
                <a:lnTo>
                  <a:pt x="1549" y="987577"/>
                </a:lnTo>
                <a:lnTo>
                  <a:pt x="2324" y="987577"/>
                </a:lnTo>
                <a:lnTo>
                  <a:pt x="4787" y="987374"/>
                </a:lnTo>
                <a:lnTo>
                  <a:pt x="7137" y="986777"/>
                </a:lnTo>
                <a:lnTo>
                  <a:pt x="9410" y="985812"/>
                </a:lnTo>
                <a:close/>
              </a:path>
              <a:path extrusionOk="0" h="3970654" w="10048875">
                <a:moveTo>
                  <a:pt x="16929" y="1155865"/>
                </a:moveTo>
                <a:lnTo>
                  <a:pt x="15773" y="1153744"/>
                </a:lnTo>
                <a:lnTo>
                  <a:pt x="14338" y="1151826"/>
                </a:lnTo>
                <a:lnTo>
                  <a:pt x="12179" y="1149667"/>
                </a:lnTo>
                <a:lnTo>
                  <a:pt x="8305" y="1152537"/>
                </a:lnTo>
                <a:lnTo>
                  <a:pt x="9105" y="1154899"/>
                </a:lnTo>
                <a:lnTo>
                  <a:pt x="10134" y="1157147"/>
                </a:lnTo>
                <a:lnTo>
                  <a:pt x="11404" y="1159294"/>
                </a:lnTo>
                <a:lnTo>
                  <a:pt x="16929" y="1155865"/>
                </a:lnTo>
                <a:close/>
              </a:path>
              <a:path extrusionOk="0" h="3970654" w="10048875">
                <a:moveTo>
                  <a:pt x="24790" y="1324254"/>
                </a:moveTo>
                <a:lnTo>
                  <a:pt x="22872" y="1322692"/>
                </a:lnTo>
                <a:lnTo>
                  <a:pt x="20802" y="1321371"/>
                </a:lnTo>
                <a:lnTo>
                  <a:pt x="18592" y="1320279"/>
                </a:lnTo>
                <a:lnTo>
                  <a:pt x="15608" y="1326032"/>
                </a:lnTo>
                <a:lnTo>
                  <a:pt x="17805" y="1327200"/>
                </a:lnTo>
                <a:lnTo>
                  <a:pt x="20129" y="1328051"/>
                </a:lnTo>
                <a:lnTo>
                  <a:pt x="23126" y="1328686"/>
                </a:lnTo>
                <a:lnTo>
                  <a:pt x="24790" y="1324254"/>
                </a:lnTo>
                <a:close/>
              </a:path>
              <a:path extrusionOk="0" h="3970654" w="10048875">
                <a:moveTo>
                  <a:pt x="33756" y="1502829"/>
                </a:moveTo>
                <a:lnTo>
                  <a:pt x="31102" y="1496961"/>
                </a:lnTo>
                <a:lnTo>
                  <a:pt x="28867" y="1497838"/>
                </a:lnTo>
                <a:lnTo>
                  <a:pt x="26720" y="1498904"/>
                </a:lnTo>
                <a:lnTo>
                  <a:pt x="24676" y="1500174"/>
                </a:lnTo>
                <a:lnTo>
                  <a:pt x="24345" y="1500390"/>
                </a:lnTo>
                <a:lnTo>
                  <a:pt x="25895" y="1504607"/>
                </a:lnTo>
                <a:lnTo>
                  <a:pt x="26670" y="1504607"/>
                </a:lnTo>
                <a:lnTo>
                  <a:pt x="29133" y="1504416"/>
                </a:lnTo>
                <a:lnTo>
                  <a:pt x="31496" y="1503832"/>
                </a:lnTo>
                <a:lnTo>
                  <a:pt x="33756" y="1502829"/>
                </a:lnTo>
                <a:close/>
              </a:path>
              <a:path extrusionOk="0" h="3970654" w="10048875">
                <a:moveTo>
                  <a:pt x="41275" y="1669338"/>
                </a:moveTo>
                <a:lnTo>
                  <a:pt x="35407" y="1666252"/>
                </a:lnTo>
                <a:lnTo>
                  <a:pt x="34277" y="1668475"/>
                </a:lnTo>
                <a:lnTo>
                  <a:pt x="33439" y="1670799"/>
                </a:lnTo>
                <a:lnTo>
                  <a:pt x="32867" y="1673212"/>
                </a:lnTo>
                <a:lnTo>
                  <a:pt x="32867" y="1673885"/>
                </a:lnTo>
                <a:lnTo>
                  <a:pt x="37287" y="1675434"/>
                </a:lnTo>
                <a:lnTo>
                  <a:pt x="38836" y="1673542"/>
                </a:lnTo>
                <a:lnTo>
                  <a:pt x="40170" y="1671510"/>
                </a:lnTo>
                <a:lnTo>
                  <a:pt x="41275" y="1669338"/>
                </a:lnTo>
                <a:close/>
              </a:path>
              <a:path extrusionOk="0" h="3970654" w="10048875">
                <a:moveTo>
                  <a:pt x="48691" y="1839061"/>
                </a:moveTo>
                <a:lnTo>
                  <a:pt x="42710" y="1836851"/>
                </a:lnTo>
                <a:lnTo>
                  <a:pt x="41986" y="1839061"/>
                </a:lnTo>
                <a:lnTo>
                  <a:pt x="41567" y="1841398"/>
                </a:lnTo>
                <a:lnTo>
                  <a:pt x="41490" y="1844814"/>
                </a:lnTo>
                <a:lnTo>
                  <a:pt x="46037" y="1845818"/>
                </a:lnTo>
                <a:lnTo>
                  <a:pt x="47155" y="1843659"/>
                </a:lnTo>
                <a:lnTo>
                  <a:pt x="48031" y="1841398"/>
                </a:lnTo>
                <a:lnTo>
                  <a:pt x="48691" y="1839061"/>
                </a:lnTo>
                <a:close/>
              </a:path>
              <a:path extrusionOk="0" h="3970654" w="10048875">
                <a:moveTo>
                  <a:pt x="57759" y="2009673"/>
                </a:moveTo>
                <a:lnTo>
                  <a:pt x="55422" y="2008886"/>
                </a:lnTo>
                <a:lnTo>
                  <a:pt x="53022" y="2008428"/>
                </a:lnTo>
                <a:lnTo>
                  <a:pt x="49796" y="2008428"/>
                </a:lnTo>
                <a:lnTo>
                  <a:pt x="49695" y="2008886"/>
                </a:lnTo>
                <a:lnTo>
                  <a:pt x="48793" y="2012988"/>
                </a:lnTo>
                <a:lnTo>
                  <a:pt x="50927" y="2014093"/>
                </a:lnTo>
                <a:lnTo>
                  <a:pt x="53136" y="2014969"/>
                </a:lnTo>
                <a:lnTo>
                  <a:pt x="55435" y="2015642"/>
                </a:lnTo>
                <a:lnTo>
                  <a:pt x="57759" y="2009673"/>
                </a:lnTo>
                <a:close/>
              </a:path>
              <a:path extrusionOk="0" h="3970654" w="10048875">
                <a:moveTo>
                  <a:pt x="65620" y="2186368"/>
                </a:moveTo>
                <a:lnTo>
                  <a:pt x="59867" y="2183269"/>
                </a:lnTo>
                <a:lnTo>
                  <a:pt x="58699" y="2185479"/>
                </a:lnTo>
                <a:lnTo>
                  <a:pt x="57861" y="2187803"/>
                </a:lnTo>
                <a:lnTo>
                  <a:pt x="57315" y="2190242"/>
                </a:lnTo>
                <a:lnTo>
                  <a:pt x="57213" y="2190902"/>
                </a:lnTo>
                <a:lnTo>
                  <a:pt x="61633" y="2192451"/>
                </a:lnTo>
                <a:lnTo>
                  <a:pt x="63220" y="2190597"/>
                </a:lnTo>
                <a:lnTo>
                  <a:pt x="64541" y="2188565"/>
                </a:lnTo>
                <a:lnTo>
                  <a:pt x="65620" y="2186368"/>
                </a:lnTo>
                <a:close/>
              </a:path>
              <a:path extrusionOk="0" h="3970654" w="10048875">
                <a:moveTo>
                  <a:pt x="73139" y="2356205"/>
                </a:moveTo>
                <a:lnTo>
                  <a:pt x="67056" y="2353881"/>
                </a:lnTo>
                <a:lnTo>
                  <a:pt x="66357" y="2356205"/>
                </a:lnTo>
                <a:lnTo>
                  <a:pt x="65963" y="2358504"/>
                </a:lnTo>
                <a:lnTo>
                  <a:pt x="65951" y="2361844"/>
                </a:lnTo>
                <a:lnTo>
                  <a:pt x="70370" y="2362835"/>
                </a:lnTo>
                <a:lnTo>
                  <a:pt x="71501" y="2360714"/>
                </a:lnTo>
                <a:lnTo>
                  <a:pt x="72428" y="2358504"/>
                </a:lnTo>
                <a:lnTo>
                  <a:pt x="73139" y="2356205"/>
                </a:lnTo>
                <a:close/>
              </a:path>
              <a:path extrusionOk="0" h="3970654" w="10048875">
                <a:moveTo>
                  <a:pt x="82435" y="2527033"/>
                </a:moveTo>
                <a:lnTo>
                  <a:pt x="80225" y="2525865"/>
                </a:lnTo>
                <a:lnTo>
                  <a:pt x="77901" y="2525026"/>
                </a:lnTo>
                <a:lnTo>
                  <a:pt x="74968" y="2524379"/>
                </a:lnTo>
                <a:lnTo>
                  <a:pt x="74803" y="2524379"/>
                </a:lnTo>
                <a:lnTo>
                  <a:pt x="73253" y="2528798"/>
                </a:lnTo>
                <a:lnTo>
                  <a:pt x="75107" y="2530386"/>
                </a:lnTo>
                <a:lnTo>
                  <a:pt x="77139" y="2531707"/>
                </a:lnTo>
                <a:lnTo>
                  <a:pt x="79336" y="2532786"/>
                </a:lnTo>
                <a:lnTo>
                  <a:pt x="82435" y="2527033"/>
                </a:lnTo>
                <a:close/>
              </a:path>
              <a:path extrusionOk="0" h="3970654" w="10048875">
                <a:moveTo>
                  <a:pt x="168732" y="628548"/>
                </a:moveTo>
                <a:lnTo>
                  <a:pt x="166801" y="626999"/>
                </a:lnTo>
                <a:lnTo>
                  <a:pt x="164744" y="625678"/>
                </a:lnTo>
                <a:lnTo>
                  <a:pt x="162534" y="624573"/>
                </a:lnTo>
                <a:lnTo>
                  <a:pt x="159550" y="630326"/>
                </a:lnTo>
                <a:lnTo>
                  <a:pt x="161747" y="631494"/>
                </a:lnTo>
                <a:lnTo>
                  <a:pt x="164071" y="632345"/>
                </a:lnTo>
                <a:lnTo>
                  <a:pt x="167068" y="632980"/>
                </a:lnTo>
                <a:lnTo>
                  <a:pt x="168732" y="628548"/>
                </a:lnTo>
                <a:close/>
              </a:path>
              <a:path extrusionOk="0" h="3970654" w="10048875">
                <a:moveTo>
                  <a:pt x="177698" y="800265"/>
                </a:moveTo>
                <a:lnTo>
                  <a:pt x="174269" y="794727"/>
                </a:lnTo>
                <a:lnTo>
                  <a:pt x="172123" y="795972"/>
                </a:lnTo>
                <a:lnTo>
                  <a:pt x="170167" y="797445"/>
                </a:lnTo>
                <a:lnTo>
                  <a:pt x="168402" y="799160"/>
                </a:lnTo>
                <a:lnTo>
                  <a:pt x="168071" y="799604"/>
                </a:lnTo>
                <a:lnTo>
                  <a:pt x="170840" y="803363"/>
                </a:lnTo>
                <a:lnTo>
                  <a:pt x="173253" y="802627"/>
                </a:lnTo>
                <a:lnTo>
                  <a:pt x="175552" y="801598"/>
                </a:lnTo>
                <a:lnTo>
                  <a:pt x="177698" y="800265"/>
                </a:lnTo>
                <a:close/>
              </a:path>
              <a:path extrusionOk="0" h="3970654" w="10048875">
                <a:moveTo>
                  <a:pt x="185216" y="973632"/>
                </a:moveTo>
                <a:lnTo>
                  <a:pt x="179463" y="970534"/>
                </a:lnTo>
                <a:lnTo>
                  <a:pt x="178269" y="972781"/>
                </a:lnTo>
                <a:lnTo>
                  <a:pt x="177380" y="975144"/>
                </a:lnTo>
                <a:lnTo>
                  <a:pt x="176809" y="977620"/>
                </a:lnTo>
                <a:lnTo>
                  <a:pt x="176809" y="978179"/>
                </a:lnTo>
                <a:lnTo>
                  <a:pt x="181229" y="979728"/>
                </a:lnTo>
                <a:lnTo>
                  <a:pt x="182778" y="977836"/>
                </a:lnTo>
                <a:lnTo>
                  <a:pt x="184111" y="975804"/>
                </a:lnTo>
                <a:lnTo>
                  <a:pt x="185216" y="973632"/>
                </a:lnTo>
                <a:close/>
              </a:path>
              <a:path extrusionOk="0" h="3970654" w="10048875">
                <a:moveTo>
                  <a:pt x="198704" y="1147635"/>
                </a:moveTo>
                <a:lnTo>
                  <a:pt x="198602" y="1145019"/>
                </a:lnTo>
                <a:lnTo>
                  <a:pt x="196951" y="1139926"/>
                </a:lnTo>
                <a:lnTo>
                  <a:pt x="193852" y="1135722"/>
                </a:lnTo>
                <a:lnTo>
                  <a:pt x="188099" y="1136497"/>
                </a:lnTo>
                <a:lnTo>
                  <a:pt x="185445" y="1136611"/>
                </a:lnTo>
                <a:lnTo>
                  <a:pt x="183286" y="1137678"/>
                </a:lnTo>
                <a:lnTo>
                  <a:pt x="179882" y="1141730"/>
                </a:lnTo>
                <a:lnTo>
                  <a:pt x="179209" y="1144054"/>
                </a:lnTo>
                <a:lnTo>
                  <a:pt x="179578" y="1146683"/>
                </a:lnTo>
                <a:lnTo>
                  <a:pt x="179692" y="1149324"/>
                </a:lnTo>
                <a:lnTo>
                  <a:pt x="180746" y="1151509"/>
                </a:lnTo>
                <a:lnTo>
                  <a:pt x="184797" y="1154938"/>
                </a:lnTo>
                <a:lnTo>
                  <a:pt x="187121" y="1155636"/>
                </a:lnTo>
                <a:lnTo>
                  <a:pt x="192354" y="1155026"/>
                </a:lnTo>
                <a:lnTo>
                  <a:pt x="194500" y="1153883"/>
                </a:lnTo>
                <a:lnTo>
                  <a:pt x="197904" y="1149921"/>
                </a:lnTo>
                <a:lnTo>
                  <a:pt x="198704" y="1147635"/>
                </a:lnTo>
                <a:close/>
              </a:path>
              <a:path extrusionOk="0" h="3970654" w="10048875">
                <a:moveTo>
                  <a:pt x="209448" y="1315847"/>
                </a:moveTo>
                <a:lnTo>
                  <a:pt x="199161" y="1304455"/>
                </a:lnTo>
                <a:lnTo>
                  <a:pt x="197434" y="1303909"/>
                </a:lnTo>
                <a:lnTo>
                  <a:pt x="184683" y="1313713"/>
                </a:lnTo>
                <a:lnTo>
                  <a:pt x="184772" y="1315516"/>
                </a:lnTo>
                <a:lnTo>
                  <a:pt x="184543" y="1317028"/>
                </a:lnTo>
                <a:lnTo>
                  <a:pt x="194729" y="1328242"/>
                </a:lnTo>
                <a:lnTo>
                  <a:pt x="202806" y="1329347"/>
                </a:lnTo>
                <a:lnTo>
                  <a:pt x="208229" y="1325689"/>
                </a:lnTo>
                <a:lnTo>
                  <a:pt x="209448" y="1315847"/>
                </a:lnTo>
                <a:close/>
              </a:path>
              <a:path extrusionOk="0" h="3970654" w="10048875">
                <a:moveTo>
                  <a:pt x="221068" y="1491208"/>
                </a:moveTo>
                <a:lnTo>
                  <a:pt x="220535" y="1487208"/>
                </a:lnTo>
                <a:lnTo>
                  <a:pt x="218732" y="1483893"/>
                </a:lnTo>
                <a:lnTo>
                  <a:pt x="212610" y="1478610"/>
                </a:lnTo>
                <a:lnTo>
                  <a:pt x="209067" y="1477314"/>
                </a:lnTo>
                <a:lnTo>
                  <a:pt x="205028" y="1477378"/>
                </a:lnTo>
                <a:lnTo>
                  <a:pt x="202895" y="1477200"/>
                </a:lnTo>
                <a:lnTo>
                  <a:pt x="188455" y="1490459"/>
                </a:lnTo>
                <a:lnTo>
                  <a:pt x="188455" y="1494726"/>
                </a:lnTo>
                <a:lnTo>
                  <a:pt x="202895" y="1507985"/>
                </a:lnTo>
                <a:lnTo>
                  <a:pt x="205028" y="1507807"/>
                </a:lnTo>
                <a:lnTo>
                  <a:pt x="214426" y="1508137"/>
                </a:lnTo>
                <a:lnTo>
                  <a:pt x="219405" y="1502283"/>
                </a:lnTo>
                <a:lnTo>
                  <a:pt x="221068" y="1491208"/>
                </a:lnTo>
                <a:close/>
              </a:path>
              <a:path extrusionOk="0" h="3970654" w="10048875">
                <a:moveTo>
                  <a:pt x="230022" y="1664335"/>
                </a:moveTo>
                <a:lnTo>
                  <a:pt x="229920" y="1662036"/>
                </a:lnTo>
                <a:lnTo>
                  <a:pt x="229920" y="1659839"/>
                </a:lnTo>
                <a:lnTo>
                  <a:pt x="229501" y="1657731"/>
                </a:lnTo>
                <a:lnTo>
                  <a:pt x="215519" y="1645450"/>
                </a:lnTo>
                <a:lnTo>
                  <a:pt x="211124" y="1645450"/>
                </a:lnTo>
                <a:lnTo>
                  <a:pt x="196723" y="1659839"/>
                </a:lnTo>
                <a:lnTo>
                  <a:pt x="196723" y="1662036"/>
                </a:lnTo>
                <a:lnTo>
                  <a:pt x="197523" y="1668932"/>
                </a:lnTo>
                <a:lnTo>
                  <a:pt x="200914" y="1674114"/>
                </a:lnTo>
                <a:lnTo>
                  <a:pt x="206349" y="1677746"/>
                </a:lnTo>
                <a:lnTo>
                  <a:pt x="213321" y="1679968"/>
                </a:lnTo>
                <a:lnTo>
                  <a:pt x="215607" y="1679905"/>
                </a:lnTo>
                <a:lnTo>
                  <a:pt x="229679" y="1666557"/>
                </a:lnTo>
                <a:lnTo>
                  <a:pt x="230022" y="1664335"/>
                </a:lnTo>
                <a:close/>
              </a:path>
              <a:path extrusionOk="0" h="3970654" w="10048875">
                <a:moveTo>
                  <a:pt x="238429" y="1832978"/>
                </a:moveTo>
                <a:lnTo>
                  <a:pt x="222973" y="1816557"/>
                </a:lnTo>
                <a:lnTo>
                  <a:pt x="218528" y="1816608"/>
                </a:lnTo>
                <a:lnTo>
                  <a:pt x="204139" y="1830997"/>
                </a:lnTo>
                <a:lnTo>
                  <a:pt x="204139" y="1835404"/>
                </a:lnTo>
                <a:lnTo>
                  <a:pt x="218528" y="1849793"/>
                </a:lnTo>
                <a:lnTo>
                  <a:pt x="220738" y="1849793"/>
                </a:lnTo>
                <a:lnTo>
                  <a:pt x="231140" y="1850466"/>
                </a:lnTo>
                <a:lnTo>
                  <a:pt x="236550" y="1843049"/>
                </a:lnTo>
                <a:lnTo>
                  <a:pt x="238429" y="1832978"/>
                </a:lnTo>
                <a:close/>
              </a:path>
              <a:path extrusionOk="0" h="3970654" w="10048875">
                <a:moveTo>
                  <a:pt x="242544" y="2002878"/>
                </a:moveTo>
                <a:lnTo>
                  <a:pt x="231140" y="1990305"/>
                </a:lnTo>
                <a:lnTo>
                  <a:pt x="229158" y="1989874"/>
                </a:lnTo>
                <a:lnTo>
                  <a:pt x="215912" y="2002129"/>
                </a:lnTo>
                <a:lnTo>
                  <a:pt x="216192" y="2004136"/>
                </a:lnTo>
                <a:lnTo>
                  <a:pt x="216103" y="2005876"/>
                </a:lnTo>
                <a:lnTo>
                  <a:pt x="227406" y="2017090"/>
                </a:lnTo>
                <a:lnTo>
                  <a:pt x="229146" y="2016975"/>
                </a:lnTo>
                <a:lnTo>
                  <a:pt x="230847" y="2017090"/>
                </a:lnTo>
                <a:lnTo>
                  <a:pt x="242214" y="2006282"/>
                </a:lnTo>
                <a:lnTo>
                  <a:pt x="242201" y="2004580"/>
                </a:lnTo>
                <a:lnTo>
                  <a:pt x="242544" y="2002878"/>
                </a:lnTo>
                <a:close/>
              </a:path>
              <a:path extrusionOk="0" h="3970654" w="10048875">
                <a:moveTo>
                  <a:pt x="249174" y="2177288"/>
                </a:moveTo>
                <a:lnTo>
                  <a:pt x="246849" y="2172982"/>
                </a:lnTo>
                <a:lnTo>
                  <a:pt x="243751" y="2167775"/>
                </a:lnTo>
                <a:lnTo>
                  <a:pt x="236550" y="2168995"/>
                </a:lnTo>
                <a:lnTo>
                  <a:pt x="233502" y="2169325"/>
                </a:lnTo>
                <a:lnTo>
                  <a:pt x="231013" y="2170696"/>
                </a:lnTo>
                <a:lnTo>
                  <a:pt x="227164" y="2175484"/>
                </a:lnTo>
                <a:lnTo>
                  <a:pt x="226377" y="2178227"/>
                </a:lnTo>
                <a:lnTo>
                  <a:pt x="227037" y="2184336"/>
                </a:lnTo>
                <a:lnTo>
                  <a:pt x="228409" y="2186825"/>
                </a:lnTo>
                <a:lnTo>
                  <a:pt x="233197" y="2190673"/>
                </a:lnTo>
                <a:lnTo>
                  <a:pt x="235940" y="2191461"/>
                </a:lnTo>
                <a:lnTo>
                  <a:pt x="245846" y="2190343"/>
                </a:lnTo>
                <a:lnTo>
                  <a:pt x="249174" y="2185708"/>
                </a:lnTo>
                <a:lnTo>
                  <a:pt x="249174" y="2177288"/>
                </a:lnTo>
                <a:close/>
              </a:path>
              <a:path extrusionOk="0" h="3970654" w="10048875">
                <a:moveTo>
                  <a:pt x="252374" y="2518613"/>
                </a:moveTo>
                <a:lnTo>
                  <a:pt x="250075" y="2517851"/>
                </a:lnTo>
                <a:lnTo>
                  <a:pt x="247713" y="2517444"/>
                </a:lnTo>
                <a:lnTo>
                  <a:pt x="244538" y="2517444"/>
                </a:lnTo>
                <a:lnTo>
                  <a:pt x="244449" y="2517851"/>
                </a:lnTo>
                <a:lnTo>
                  <a:pt x="243522" y="2521940"/>
                </a:lnTo>
                <a:lnTo>
                  <a:pt x="245656" y="2523045"/>
                </a:lnTo>
                <a:lnTo>
                  <a:pt x="247878" y="2523960"/>
                </a:lnTo>
                <a:lnTo>
                  <a:pt x="250164" y="2524709"/>
                </a:lnTo>
                <a:lnTo>
                  <a:pt x="252374" y="2518613"/>
                </a:lnTo>
                <a:close/>
              </a:path>
              <a:path extrusionOk="0" h="3970654" w="10048875">
                <a:moveTo>
                  <a:pt x="252603" y="2352103"/>
                </a:moveTo>
                <a:lnTo>
                  <a:pt x="251383" y="2348344"/>
                </a:lnTo>
                <a:lnTo>
                  <a:pt x="250825" y="2346350"/>
                </a:lnTo>
                <a:lnTo>
                  <a:pt x="247726" y="2345131"/>
                </a:lnTo>
                <a:lnTo>
                  <a:pt x="246291" y="2344026"/>
                </a:lnTo>
                <a:lnTo>
                  <a:pt x="240538" y="2345131"/>
                </a:lnTo>
                <a:lnTo>
                  <a:pt x="239204" y="2348458"/>
                </a:lnTo>
                <a:lnTo>
                  <a:pt x="251383" y="2356091"/>
                </a:lnTo>
                <a:lnTo>
                  <a:pt x="252603" y="2352103"/>
                </a:lnTo>
                <a:close/>
              </a:path>
              <a:path extrusionOk="0" h="3970654" w="10048875">
                <a:moveTo>
                  <a:pt x="261340" y="2695867"/>
                </a:moveTo>
                <a:lnTo>
                  <a:pt x="259130" y="2694660"/>
                </a:lnTo>
                <a:lnTo>
                  <a:pt x="256819" y="2693771"/>
                </a:lnTo>
                <a:lnTo>
                  <a:pt x="254368" y="2693212"/>
                </a:lnTo>
                <a:lnTo>
                  <a:pt x="253809" y="2693212"/>
                </a:lnTo>
                <a:lnTo>
                  <a:pt x="252260" y="2697632"/>
                </a:lnTo>
                <a:lnTo>
                  <a:pt x="254152" y="2699181"/>
                </a:lnTo>
                <a:lnTo>
                  <a:pt x="256184" y="2700515"/>
                </a:lnTo>
                <a:lnTo>
                  <a:pt x="258356" y="2701620"/>
                </a:lnTo>
                <a:lnTo>
                  <a:pt x="261340" y="2695867"/>
                </a:lnTo>
                <a:close/>
              </a:path>
              <a:path extrusionOk="0" h="3970654" w="10048875">
                <a:moveTo>
                  <a:pt x="330936" y="450202"/>
                </a:moveTo>
                <a:lnTo>
                  <a:pt x="329044" y="448652"/>
                </a:lnTo>
                <a:lnTo>
                  <a:pt x="327012" y="447319"/>
                </a:lnTo>
                <a:lnTo>
                  <a:pt x="324840" y="446214"/>
                </a:lnTo>
                <a:lnTo>
                  <a:pt x="321856" y="451967"/>
                </a:lnTo>
                <a:lnTo>
                  <a:pt x="324065" y="453136"/>
                </a:lnTo>
                <a:lnTo>
                  <a:pt x="326390" y="453999"/>
                </a:lnTo>
                <a:lnTo>
                  <a:pt x="329387" y="454621"/>
                </a:lnTo>
                <a:lnTo>
                  <a:pt x="330936" y="450202"/>
                </a:lnTo>
                <a:close/>
              </a:path>
              <a:path extrusionOk="0" h="3970654" w="10048875">
                <a:moveTo>
                  <a:pt x="339115" y="618921"/>
                </a:moveTo>
                <a:lnTo>
                  <a:pt x="333362" y="615823"/>
                </a:lnTo>
                <a:lnTo>
                  <a:pt x="332206" y="618045"/>
                </a:lnTo>
                <a:lnTo>
                  <a:pt x="331368" y="620369"/>
                </a:lnTo>
                <a:lnTo>
                  <a:pt x="330708" y="623354"/>
                </a:lnTo>
                <a:lnTo>
                  <a:pt x="335140" y="625005"/>
                </a:lnTo>
                <a:lnTo>
                  <a:pt x="336765" y="623176"/>
                </a:lnTo>
                <a:lnTo>
                  <a:pt x="338086" y="621144"/>
                </a:lnTo>
                <a:lnTo>
                  <a:pt x="339115" y="618921"/>
                </a:lnTo>
                <a:close/>
              </a:path>
              <a:path extrusionOk="0" h="3970654" w="10048875">
                <a:moveTo>
                  <a:pt x="349072" y="790968"/>
                </a:moveTo>
                <a:lnTo>
                  <a:pt x="347522" y="785329"/>
                </a:lnTo>
                <a:lnTo>
                  <a:pt x="343877" y="784110"/>
                </a:lnTo>
                <a:lnTo>
                  <a:pt x="340334" y="785545"/>
                </a:lnTo>
                <a:lnTo>
                  <a:pt x="338074" y="787285"/>
                </a:lnTo>
                <a:lnTo>
                  <a:pt x="337045" y="789571"/>
                </a:lnTo>
                <a:lnTo>
                  <a:pt x="337312" y="793343"/>
                </a:lnTo>
                <a:lnTo>
                  <a:pt x="341934" y="797496"/>
                </a:lnTo>
                <a:lnTo>
                  <a:pt x="343827" y="797458"/>
                </a:lnTo>
                <a:lnTo>
                  <a:pt x="344716" y="797204"/>
                </a:lnTo>
                <a:lnTo>
                  <a:pt x="345541" y="796721"/>
                </a:lnTo>
                <a:lnTo>
                  <a:pt x="347421" y="795947"/>
                </a:lnTo>
                <a:lnTo>
                  <a:pt x="348195" y="792518"/>
                </a:lnTo>
                <a:lnTo>
                  <a:pt x="349072" y="790968"/>
                </a:lnTo>
                <a:close/>
              </a:path>
              <a:path extrusionOk="0" h="3970654" w="10048875">
                <a:moveTo>
                  <a:pt x="363804" y="968857"/>
                </a:moveTo>
                <a:lnTo>
                  <a:pt x="363461" y="967003"/>
                </a:lnTo>
                <a:lnTo>
                  <a:pt x="363461" y="963942"/>
                </a:lnTo>
                <a:lnTo>
                  <a:pt x="362369" y="961339"/>
                </a:lnTo>
                <a:lnTo>
                  <a:pt x="358063" y="957021"/>
                </a:lnTo>
                <a:lnTo>
                  <a:pt x="355447" y="955941"/>
                </a:lnTo>
                <a:lnTo>
                  <a:pt x="352399" y="955941"/>
                </a:lnTo>
                <a:lnTo>
                  <a:pt x="350647" y="955509"/>
                </a:lnTo>
                <a:lnTo>
                  <a:pt x="348894" y="955509"/>
                </a:lnTo>
                <a:lnTo>
                  <a:pt x="345389" y="956373"/>
                </a:lnTo>
                <a:lnTo>
                  <a:pt x="338582" y="966089"/>
                </a:lnTo>
                <a:lnTo>
                  <a:pt x="338785" y="967879"/>
                </a:lnTo>
                <a:lnTo>
                  <a:pt x="338670" y="969416"/>
                </a:lnTo>
                <a:lnTo>
                  <a:pt x="348310" y="979728"/>
                </a:lnTo>
                <a:lnTo>
                  <a:pt x="349846" y="979728"/>
                </a:lnTo>
                <a:lnTo>
                  <a:pt x="351675" y="980186"/>
                </a:lnTo>
                <a:lnTo>
                  <a:pt x="353504" y="980186"/>
                </a:lnTo>
                <a:lnTo>
                  <a:pt x="357149" y="979246"/>
                </a:lnTo>
                <a:lnTo>
                  <a:pt x="358762" y="978369"/>
                </a:lnTo>
                <a:lnTo>
                  <a:pt x="361518" y="975791"/>
                </a:lnTo>
                <a:lnTo>
                  <a:pt x="362496" y="974255"/>
                </a:lnTo>
                <a:lnTo>
                  <a:pt x="363677" y="970673"/>
                </a:lnTo>
                <a:lnTo>
                  <a:pt x="363804" y="968857"/>
                </a:lnTo>
                <a:close/>
              </a:path>
              <a:path extrusionOk="0" h="3970654" w="10048875">
                <a:moveTo>
                  <a:pt x="378688" y="1139164"/>
                </a:moveTo>
                <a:lnTo>
                  <a:pt x="378282" y="1136611"/>
                </a:lnTo>
                <a:lnTo>
                  <a:pt x="378320" y="1134021"/>
                </a:lnTo>
                <a:lnTo>
                  <a:pt x="377799" y="1131531"/>
                </a:lnTo>
                <a:lnTo>
                  <a:pt x="360489" y="1118616"/>
                </a:lnTo>
                <a:lnTo>
                  <a:pt x="357924" y="1119022"/>
                </a:lnTo>
                <a:lnTo>
                  <a:pt x="355485" y="1119263"/>
                </a:lnTo>
                <a:lnTo>
                  <a:pt x="340791" y="1136726"/>
                </a:lnTo>
                <a:lnTo>
                  <a:pt x="341134" y="1141628"/>
                </a:lnTo>
                <a:lnTo>
                  <a:pt x="358127" y="1156843"/>
                </a:lnTo>
                <a:lnTo>
                  <a:pt x="360578" y="1156741"/>
                </a:lnTo>
                <a:lnTo>
                  <a:pt x="363169" y="1156817"/>
                </a:lnTo>
                <a:lnTo>
                  <a:pt x="378523" y="1141691"/>
                </a:lnTo>
                <a:lnTo>
                  <a:pt x="378688" y="1139164"/>
                </a:lnTo>
                <a:close/>
              </a:path>
              <a:path extrusionOk="0" h="3970654" w="10048875">
                <a:moveTo>
                  <a:pt x="392010" y="1307223"/>
                </a:moveTo>
                <a:lnTo>
                  <a:pt x="368998" y="1283589"/>
                </a:lnTo>
                <a:lnTo>
                  <a:pt x="365671" y="1283982"/>
                </a:lnTo>
                <a:lnTo>
                  <a:pt x="362559" y="1283893"/>
                </a:lnTo>
                <a:lnTo>
                  <a:pt x="342798" y="1304442"/>
                </a:lnTo>
                <a:lnTo>
                  <a:pt x="342988" y="1307553"/>
                </a:lnTo>
                <a:lnTo>
                  <a:pt x="342531" y="1310919"/>
                </a:lnTo>
                <a:lnTo>
                  <a:pt x="364058" y="1332826"/>
                </a:lnTo>
                <a:lnTo>
                  <a:pt x="367449" y="1332445"/>
                </a:lnTo>
                <a:lnTo>
                  <a:pt x="377736" y="1330617"/>
                </a:lnTo>
                <a:lnTo>
                  <a:pt x="385152" y="1325562"/>
                </a:lnTo>
                <a:lnTo>
                  <a:pt x="389864" y="1317637"/>
                </a:lnTo>
                <a:lnTo>
                  <a:pt x="392010" y="1307223"/>
                </a:lnTo>
                <a:close/>
              </a:path>
              <a:path extrusionOk="0" h="3970654" w="10048875">
                <a:moveTo>
                  <a:pt x="404037" y="1487055"/>
                </a:moveTo>
                <a:lnTo>
                  <a:pt x="403618" y="1483474"/>
                </a:lnTo>
                <a:lnTo>
                  <a:pt x="403707" y="1479613"/>
                </a:lnTo>
                <a:lnTo>
                  <a:pt x="402983" y="1475905"/>
                </a:lnTo>
                <a:lnTo>
                  <a:pt x="377469" y="1456169"/>
                </a:lnTo>
                <a:lnTo>
                  <a:pt x="373634" y="1456690"/>
                </a:lnTo>
                <a:lnTo>
                  <a:pt x="369836" y="1456855"/>
                </a:lnTo>
                <a:lnTo>
                  <a:pt x="346748" y="1483220"/>
                </a:lnTo>
                <a:lnTo>
                  <a:pt x="347091" y="1487004"/>
                </a:lnTo>
                <a:lnTo>
                  <a:pt x="351320" y="1498561"/>
                </a:lnTo>
                <a:lnTo>
                  <a:pt x="358051" y="1507007"/>
                </a:lnTo>
                <a:lnTo>
                  <a:pt x="367296" y="1511846"/>
                </a:lnTo>
                <a:lnTo>
                  <a:pt x="379056" y="1512570"/>
                </a:lnTo>
                <a:lnTo>
                  <a:pt x="382651" y="1512379"/>
                </a:lnTo>
                <a:lnTo>
                  <a:pt x="403733" y="1490573"/>
                </a:lnTo>
                <a:lnTo>
                  <a:pt x="404037" y="1487055"/>
                </a:lnTo>
                <a:close/>
              </a:path>
              <a:path extrusionOk="0" h="3970654" w="10048875">
                <a:moveTo>
                  <a:pt x="413473" y="1655622"/>
                </a:moveTo>
                <a:lnTo>
                  <a:pt x="411645" y="1643087"/>
                </a:lnTo>
                <a:lnTo>
                  <a:pt x="405638" y="1633867"/>
                </a:lnTo>
                <a:lnTo>
                  <a:pt x="396100" y="1627695"/>
                </a:lnTo>
                <a:lnTo>
                  <a:pt x="383705" y="1624317"/>
                </a:lnTo>
                <a:lnTo>
                  <a:pt x="371208" y="1627670"/>
                </a:lnTo>
                <a:lnTo>
                  <a:pt x="361759" y="1633867"/>
                </a:lnTo>
                <a:lnTo>
                  <a:pt x="355815" y="1643126"/>
                </a:lnTo>
                <a:lnTo>
                  <a:pt x="353834" y="1655622"/>
                </a:lnTo>
                <a:lnTo>
                  <a:pt x="354063" y="1659420"/>
                </a:lnTo>
                <a:lnTo>
                  <a:pt x="379844" y="1683677"/>
                </a:lnTo>
                <a:lnTo>
                  <a:pt x="387451" y="1683677"/>
                </a:lnTo>
                <a:lnTo>
                  <a:pt x="413473" y="1655622"/>
                </a:lnTo>
                <a:close/>
              </a:path>
              <a:path extrusionOk="0" h="3970654" w="10048875">
                <a:moveTo>
                  <a:pt x="421551" y="1825345"/>
                </a:moveTo>
                <a:lnTo>
                  <a:pt x="419455" y="1812899"/>
                </a:lnTo>
                <a:lnTo>
                  <a:pt x="413258" y="1803793"/>
                </a:lnTo>
                <a:lnTo>
                  <a:pt x="403606" y="1797812"/>
                </a:lnTo>
                <a:lnTo>
                  <a:pt x="391121" y="1794700"/>
                </a:lnTo>
                <a:lnTo>
                  <a:pt x="378714" y="1798307"/>
                </a:lnTo>
                <a:lnTo>
                  <a:pt x="369290" y="1804746"/>
                </a:lnTo>
                <a:lnTo>
                  <a:pt x="363486" y="1814118"/>
                </a:lnTo>
                <a:lnTo>
                  <a:pt x="361911" y="1826564"/>
                </a:lnTo>
                <a:lnTo>
                  <a:pt x="362204" y="1830374"/>
                </a:lnTo>
                <a:lnTo>
                  <a:pt x="388480" y="1854187"/>
                </a:lnTo>
                <a:lnTo>
                  <a:pt x="396113" y="1854034"/>
                </a:lnTo>
                <a:lnTo>
                  <a:pt x="421551" y="1825345"/>
                </a:lnTo>
                <a:close/>
              </a:path>
              <a:path extrusionOk="0" h="3970654" w="10048875">
                <a:moveTo>
                  <a:pt x="427304" y="1994408"/>
                </a:moveTo>
                <a:lnTo>
                  <a:pt x="403936" y="1968322"/>
                </a:lnTo>
                <a:lnTo>
                  <a:pt x="396811" y="1968411"/>
                </a:lnTo>
                <a:lnTo>
                  <a:pt x="373303" y="1991918"/>
                </a:lnTo>
                <a:lnTo>
                  <a:pt x="373303" y="1999107"/>
                </a:lnTo>
                <a:lnTo>
                  <a:pt x="396811" y="2022614"/>
                </a:lnTo>
                <a:lnTo>
                  <a:pt x="400418" y="2022614"/>
                </a:lnTo>
                <a:lnTo>
                  <a:pt x="411365" y="2020595"/>
                </a:lnTo>
                <a:lnTo>
                  <a:pt x="419493" y="2015020"/>
                </a:lnTo>
                <a:lnTo>
                  <a:pt x="424815" y="2006206"/>
                </a:lnTo>
                <a:lnTo>
                  <a:pt x="427304" y="1994408"/>
                </a:lnTo>
                <a:close/>
              </a:path>
              <a:path extrusionOk="0" h="3970654" w="10048875">
                <a:moveTo>
                  <a:pt x="431825" y="2173224"/>
                </a:moveTo>
                <a:lnTo>
                  <a:pt x="405726" y="2148967"/>
                </a:lnTo>
                <a:lnTo>
                  <a:pt x="402793" y="2149373"/>
                </a:lnTo>
                <a:lnTo>
                  <a:pt x="385559" y="2170823"/>
                </a:lnTo>
                <a:lnTo>
                  <a:pt x="386054" y="2176716"/>
                </a:lnTo>
                <a:lnTo>
                  <a:pt x="406527" y="2195068"/>
                </a:lnTo>
                <a:lnTo>
                  <a:pt x="412623" y="2194839"/>
                </a:lnTo>
                <a:lnTo>
                  <a:pt x="431825" y="2173224"/>
                </a:lnTo>
                <a:close/>
              </a:path>
              <a:path extrusionOk="0" h="3970654" w="10048875">
                <a:moveTo>
                  <a:pt x="433209" y="2342629"/>
                </a:moveTo>
                <a:lnTo>
                  <a:pt x="413473" y="2325662"/>
                </a:lnTo>
                <a:lnTo>
                  <a:pt x="411276" y="2325928"/>
                </a:lnTo>
                <a:lnTo>
                  <a:pt x="398614" y="2341994"/>
                </a:lnTo>
                <a:lnTo>
                  <a:pt x="399135" y="2346388"/>
                </a:lnTo>
                <a:lnTo>
                  <a:pt x="415150" y="2359101"/>
                </a:lnTo>
                <a:lnTo>
                  <a:pt x="419595" y="2358644"/>
                </a:lnTo>
                <a:lnTo>
                  <a:pt x="433209" y="2342629"/>
                </a:lnTo>
                <a:close/>
              </a:path>
              <a:path extrusionOk="0" h="3970654" w="10048875">
                <a:moveTo>
                  <a:pt x="2564092" y="3964140"/>
                </a:moveTo>
                <a:lnTo>
                  <a:pt x="2561755" y="3963339"/>
                </a:lnTo>
                <a:lnTo>
                  <a:pt x="2559367" y="3962895"/>
                </a:lnTo>
                <a:lnTo>
                  <a:pt x="2556129" y="3962895"/>
                </a:lnTo>
                <a:lnTo>
                  <a:pt x="2556052" y="3963339"/>
                </a:lnTo>
                <a:lnTo>
                  <a:pt x="2555240" y="3967454"/>
                </a:lnTo>
                <a:lnTo>
                  <a:pt x="2557361" y="3968585"/>
                </a:lnTo>
                <a:lnTo>
                  <a:pt x="2559570" y="3969474"/>
                </a:lnTo>
                <a:lnTo>
                  <a:pt x="2561882" y="3970109"/>
                </a:lnTo>
                <a:lnTo>
                  <a:pt x="2564092" y="3964140"/>
                </a:lnTo>
                <a:close/>
              </a:path>
              <a:path extrusionOk="0" h="3970654" w="10048875">
                <a:moveTo>
                  <a:pt x="2734818" y="3959491"/>
                </a:moveTo>
                <a:lnTo>
                  <a:pt x="2731389" y="3953840"/>
                </a:lnTo>
                <a:lnTo>
                  <a:pt x="2729268" y="3955110"/>
                </a:lnTo>
                <a:lnTo>
                  <a:pt x="2727312" y="3956583"/>
                </a:lnTo>
                <a:lnTo>
                  <a:pt x="2725521" y="3958272"/>
                </a:lnTo>
                <a:lnTo>
                  <a:pt x="2725191" y="3958717"/>
                </a:lnTo>
                <a:lnTo>
                  <a:pt x="2727515" y="3962476"/>
                </a:lnTo>
                <a:lnTo>
                  <a:pt x="2728061" y="3962476"/>
                </a:lnTo>
                <a:lnTo>
                  <a:pt x="2730423" y="3961714"/>
                </a:lnTo>
                <a:lnTo>
                  <a:pt x="2732671" y="3960723"/>
                </a:lnTo>
                <a:lnTo>
                  <a:pt x="2734818" y="3959491"/>
                </a:lnTo>
                <a:close/>
              </a:path>
              <a:path extrusionOk="0" h="3970654" w="10048875">
                <a:moveTo>
                  <a:pt x="2910954" y="3951960"/>
                </a:moveTo>
                <a:lnTo>
                  <a:pt x="2908300" y="3946106"/>
                </a:lnTo>
                <a:lnTo>
                  <a:pt x="2906064" y="3946931"/>
                </a:lnTo>
                <a:lnTo>
                  <a:pt x="2903931" y="3947972"/>
                </a:lnTo>
                <a:lnTo>
                  <a:pt x="2901886" y="3949204"/>
                </a:lnTo>
                <a:lnTo>
                  <a:pt x="2902102" y="3950906"/>
                </a:lnTo>
                <a:lnTo>
                  <a:pt x="2902762" y="3952417"/>
                </a:lnTo>
                <a:lnTo>
                  <a:pt x="2903867" y="3953738"/>
                </a:lnTo>
                <a:lnTo>
                  <a:pt x="2906306" y="3953446"/>
                </a:lnTo>
                <a:lnTo>
                  <a:pt x="2908668" y="3952862"/>
                </a:lnTo>
                <a:lnTo>
                  <a:pt x="2910954" y="3951960"/>
                </a:lnTo>
                <a:close/>
              </a:path>
              <a:path extrusionOk="0" h="3970654" w="10048875">
                <a:moveTo>
                  <a:pt x="3081566" y="3943223"/>
                </a:moveTo>
                <a:lnTo>
                  <a:pt x="3078022" y="3937584"/>
                </a:lnTo>
                <a:lnTo>
                  <a:pt x="3075940" y="3938841"/>
                </a:lnTo>
                <a:lnTo>
                  <a:pt x="3074022" y="3940327"/>
                </a:lnTo>
                <a:lnTo>
                  <a:pt x="3071825" y="3942448"/>
                </a:lnTo>
                <a:lnTo>
                  <a:pt x="3074695" y="3946207"/>
                </a:lnTo>
                <a:lnTo>
                  <a:pt x="3077095" y="3945471"/>
                </a:lnTo>
                <a:lnTo>
                  <a:pt x="3079394" y="3944480"/>
                </a:lnTo>
                <a:lnTo>
                  <a:pt x="3081566" y="3943223"/>
                </a:lnTo>
                <a:close/>
              </a:path>
              <a:path extrusionOk="0" h="3970654" w="10048875">
                <a:moveTo>
                  <a:pt x="3251619" y="3935806"/>
                </a:moveTo>
                <a:lnTo>
                  <a:pt x="3248964" y="3929951"/>
                </a:lnTo>
                <a:lnTo>
                  <a:pt x="3246729" y="3930827"/>
                </a:lnTo>
                <a:lnTo>
                  <a:pt x="3244583" y="3931882"/>
                </a:lnTo>
                <a:lnTo>
                  <a:pt x="3242538" y="3933152"/>
                </a:lnTo>
                <a:lnTo>
                  <a:pt x="3242208" y="3933380"/>
                </a:lnTo>
                <a:lnTo>
                  <a:pt x="3243757" y="3937584"/>
                </a:lnTo>
                <a:lnTo>
                  <a:pt x="3244532" y="3937584"/>
                </a:lnTo>
                <a:lnTo>
                  <a:pt x="3246996" y="3937393"/>
                </a:lnTo>
                <a:lnTo>
                  <a:pt x="3249358" y="3936809"/>
                </a:lnTo>
                <a:lnTo>
                  <a:pt x="3251619" y="3935806"/>
                </a:lnTo>
                <a:close/>
              </a:path>
              <a:path extrusionOk="0" h="3970654" w="10048875">
                <a:moveTo>
                  <a:pt x="3427311" y="3925303"/>
                </a:moveTo>
                <a:lnTo>
                  <a:pt x="3425456" y="3923715"/>
                </a:lnTo>
                <a:lnTo>
                  <a:pt x="3423424" y="3922395"/>
                </a:lnTo>
                <a:lnTo>
                  <a:pt x="3421227" y="3921315"/>
                </a:lnTo>
                <a:lnTo>
                  <a:pt x="3418128" y="3927068"/>
                </a:lnTo>
                <a:lnTo>
                  <a:pt x="3420326" y="3928249"/>
                </a:lnTo>
                <a:lnTo>
                  <a:pt x="3422650" y="3929100"/>
                </a:lnTo>
                <a:lnTo>
                  <a:pt x="3425101" y="3929621"/>
                </a:lnTo>
                <a:lnTo>
                  <a:pt x="3425799" y="3929621"/>
                </a:lnTo>
                <a:lnTo>
                  <a:pt x="3427311" y="3925303"/>
                </a:lnTo>
                <a:close/>
              </a:path>
              <a:path extrusionOk="0" h="3970654" w="10048875">
                <a:moveTo>
                  <a:pt x="9662338" y="528205"/>
                </a:moveTo>
                <a:lnTo>
                  <a:pt x="9641332" y="506920"/>
                </a:lnTo>
                <a:lnTo>
                  <a:pt x="9638322" y="507174"/>
                </a:lnTo>
                <a:lnTo>
                  <a:pt x="9635401" y="507314"/>
                </a:lnTo>
                <a:lnTo>
                  <a:pt x="9617100" y="527316"/>
                </a:lnTo>
                <a:lnTo>
                  <a:pt x="9617354" y="533171"/>
                </a:lnTo>
                <a:lnTo>
                  <a:pt x="9637281" y="551548"/>
                </a:lnTo>
                <a:lnTo>
                  <a:pt x="9640214" y="551434"/>
                </a:lnTo>
                <a:lnTo>
                  <a:pt x="9649142" y="549719"/>
                </a:lnTo>
                <a:lnTo>
                  <a:pt x="9655759" y="544918"/>
                </a:lnTo>
                <a:lnTo>
                  <a:pt x="9660128" y="537565"/>
                </a:lnTo>
                <a:lnTo>
                  <a:pt x="9662338" y="528205"/>
                </a:lnTo>
                <a:close/>
              </a:path>
              <a:path extrusionOk="0" h="3970654" w="10048875">
                <a:moveTo>
                  <a:pt x="9674060" y="697255"/>
                </a:moveTo>
                <a:lnTo>
                  <a:pt x="9649549" y="673011"/>
                </a:lnTo>
                <a:lnTo>
                  <a:pt x="9646069" y="673468"/>
                </a:lnTo>
                <a:lnTo>
                  <a:pt x="9642704" y="673341"/>
                </a:lnTo>
                <a:lnTo>
                  <a:pt x="9621368" y="695452"/>
                </a:lnTo>
                <a:lnTo>
                  <a:pt x="9621622" y="698804"/>
                </a:lnTo>
                <a:lnTo>
                  <a:pt x="9621164" y="702411"/>
                </a:lnTo>
                <a:lnTo>
                  <a:pt x="9644113" y="725944"/>
                </a:lnTo>
                <a:lnTo>
                  <a:pt x="9647733" y="725576"/>
                </a:lnTo>
                <a:lnTo>
                  <a:pt x="9658833" y="723646"/>
                </a:lnTo>
                <a:lnTo>
                  <a:pt x="9666910" y="718223"/>
                </a:lnTo>
                <a:lnTo>
                  <a:pt x="9671990" y="709396"/>
                </a:lnTo>
                <a:lnTo>
                  <a:pt x="9674060" y="697255"/>
                </a:lnTo>
                <a:close/>
              </a:path>
              <a:path extrusionOk="0" h="3970654" w="10048875">
                <a:moveTo>
                  <a:pt x="9685922" y="879030"/>
                </a:moveTo>
                <a:lnTo>
                  <a:pt x="9654705" y="845299"/>
                </a:lnTo>
                <a:lnTo>
                  <a:pt x="9642323" y="849223"/>
                </a:lnTo>
                <a:lnTo>
                  <a:pt x="9633102" y="855853"/>
                </a:lnTo>
                <a:lnTo>
                  <a:pt x="9627565" y="865352"/>
                </a:lnTo>
                <a:lnTo>
                  <a:pt x="9626270" y="877938"/>
                </a:lnTo>
                <a:lnTo>
                  <a:pt x="9626600" y="881786"/>
                </a:lnTo>
                <a:lnTo>
                  <a:pt x="9653562" y="905395"/>
                </a:lnTo>
                <a:lnTo>
                  <a:pt x="9661271" y="905040"/>
                </a:lnTo>
                <a:lnTo>
                  <a:pt x="9685922" y="879030"/>
                </a:lnTo>
                <a:close/>
              </a:path>
              <a:path extrusionOk="0" h="3970654" w="10048875">
                <a:moveTo>
                  <a:pt x="9694862" y="1045438"/>
                </a:moveTo>
                <a:lnTo>
                  <a:pt x="9691497" y="1032916"/>
                </a:lnTo>
                <a:lnTo>
                  <a:pt x="9685223" y="1023505"/>
                </a:lnTo>
                <a:lnTo>
                  <a:pt x="9675863" y="1017714"/>
                </a:lnTo>
                <a:lnTo>
                  <a:pt x="9663227" y="1016012"/>
                </a:lnTo>
                <a:lnTo>
                  <a:pt x="9659214" y="1016127"/>
                </a:lnTo>
                <a:lnTo>
                  <a:pt x="9633737" y="1043038"/>
                </a:lnTo>
                <a:lnTo>
                  <a:pt x="9633953" y="1051052"/>
                </a:lnTo>
                <a:lnTo>
                  <a:pt x="9660877" y="1076528"/>
                </a:lnTo>
                <a:lnTo>
                  <a:pt x="9664878" y="1076426"/>
                </a:lnTo>
                <a:lnTo>
                  <a:pt x="9677311" y="1073988"/>
                </a:lnTo>
                <a:lnTo>
                  <a:pt x="9686341" y="1067701"/>
                </a:lnTo>
                <a:lnTo>
                  <a:pt x="9692145" y="1058011"/>
                </a:lnTo>
                <a:lnTo>
                  <a:pt x="9694862" y="1045438"/>
                </a:lnTo>
                <a:close/>
              </a:path>
              <a:path extrusionOk="0" h="3970654" w="10048875">
                <a:moveTo>
                  <a:pt x="9700933" y="1219708"/>
                </a:moveTo>
                <a:lnTo>
                  <a:pt x="9678975" y="1188262"/>
                </a:lnTo>
                <a:lnTo>
                  <a:pt x="9675279" y="1187602"/>
                </a:lnTo>
                <a:lnTo>
                  <a:pt x="9667634" y="1187767"/>
                </a:lnTo>
                <a:lnTo>
                  <a:pt x="9643212" y="1213345"/>
                </a:lnTo>
                <a:lnTo>
                  <a:pt x="9643300" y="1217155"/>
                </a:lnTo>
                <a:lnTo>
                  <a:pt x="9645586" y="1228902"/>
                </a:lnTo>
                <a:lnTo>
                  <a:pt x="9651771" y="1237462"/>
                </a:lnTo>
                <a:lnTo>
                  <a:pt x="9661360" y="1243114"/>
                </a:lnTo>
                <a:lnTo>
                  <a:pt x="9673844" y="1246149"/>
                </a:lnTo>
                <a:lnTo>
                  <a:pt x="9677590" y="1245819"/>
                </a:lnTo>
                <a:lnTo>
                  <a:pt x="9700933" y="1219708"/>
                </a:lnTo>
                <a:close/>
              </a:path>
              <a:path extrusionOk="0" h="3970654" w="10048875">
                <a:moveTo>
                  <a:pt x="9705772" y="1394917"/>
                </a:moveTo>
                <a:lnTo>
                  <a:pt x="9705378" y="1391640"/>
                </a:lnTo>
                <a:lnTo>
                  <a:pt x="9705403" y="1388325"/>
                </a:lnTo>
                <a:lnTo>
                  <a:pt x="9704768" y="1385163"/>
                </a:lnTo>
                <a:lnTo>
                  <a:pt x="9683115" y="1367866"/>
                </a:lnTo>
                <a:lnTo>
                  <a:pt x="9679813" y="1368183"/>
                </a:lnTo>
                <a:lnTo>
                  <a:pt x="9676486" y="1367866"/>
                </a:lnTo>
                <a:lnTo>
                  <a:pt x="9655315" y="1389418"/>
                </a:lnTo>
                <a:lnTo>
                  <a:pt x="9655696" y="1392745"/>
                </a:lnTo>
                <a:lnTo>
                  <a:pt x="9655442" y="1394510"/>
                </a:lnTo>
                <a:lnTo>
                  <a:pt x="9678848" y="1418082"/>
                </a:lnTo>
                <a:lnTo>
                  <a:pt x="9680613" y="1417916"/>
                </a:lnTo>
                <a:lnTo>
                  <a:pt x="9682366" y="1417523"/>
                </a:lnTo>
                <a:lnTo>
                  <a:pt x="9685668" y="1417535"/>
                </a:lnTo>
                <a:lnTo>
                  <a:pt x="9705480" y="1398155"/>
                </a:lnTo>
                <a:lnTo>
                  <a:pt x="9705772" y="1394917"/>
                </a:lnTo>
                <a:close/>
              </a:path>
              <a:path extrusionOk="0" h="3970654" w="10048875">
                <a:moveTo>
                  <a:pt x="9707702" y="1564386"/>
                </a:moveTo>
                <a:lnTo>
                  <a:pt x="9707258" y="1561807"/>
                </a:lnTo>
                <a:lnTo>
                  <a:pt x="9707042" y="1559318"/>
                </a:lnTo>
                <a:lnTo>
                  <a:pt x="9706369" y="1556969"/>
                </a:lnTo>
                <a:lnTo>
                  <a:pt x="9689452" y="1544345"/>
                </a:lnTo>
                <a:lnTo>
                  <a:pt x="9684474" y="1544726"/>
                </a:lnTo>
                <a:lnTo>
                  <a:pt x="9669361" y="1562188"/>
                </a:lnTo>
                <a:lnTo>
                  <a:pt x="9669526" y="1564678"/>
                </a:lnTo>
                <a:lnTo>
                  <a:pt x="9669488" y="1567256"/>
                </a:lnTo>
                <a:lnTo>
                  <a:pt x="9687115" y="1582661"/>
                </a:lnTo>
                <a:lnTo>
                  <a:pt x="9689668" y="1582267"/>
                </a:lnTo>
                <a:lnTo>
                  <a:pt x="9692272" y="1582331"/>
                </a:lnTo>
                <a:lnTo>
                  <a:pt x="9707575" y="1566926"/>
                </a:lnTo>
                <a:lnTo>
                  <a:pt x="9707702" y="1564386"/>
                </a:lnTo>
                <a:close/>
              </a:path>
              <a:path extrusionOk="0" h="3970654" w="10048875">
                <a:moveTo>
                  <a:pt x="9790455" y="2654"/>
                </a:moveTo>
                <a:lnTo>
                  <a:pt x="9788258" y="1485"/>
                </a:lnTo>
                <a:lnTo>
                  <a:pt x="9785934" y="635"/>
                </a:lnTo>
                <a:lnTo>
                  <a:pt x="9782937" y="0"/>
                </a:lnTo>
                <a:lnTo>
                  <a:pt x="9781388" y="4432"/>
                </a:lnTo>
                <a:lnTo>
                  <a:pt x="9783267" y="5981"/>
                </a:lnTo>
                <a:lnTo>
                  <a:pt x="9785299" y="7302"/>
                </a:lnTo>
                <a:lnTo>
                  <a:pt x="9787471" y="8407"/>
                </a:lnTo>
                <a:lnTo>
                  <a:pt x="9790455" y="2654"/>
                </a:lnTo>
                <a:close/>
              </a:path>
              <a:path extrusionOk="0" h="3970654" w="10048875">
                <a:moveTo>
                  <a:pt x="9798533" y="182448"/>
                </a:moveTo>
                <a:lnTo>
                  <a:pt x="9795764" y="176580"/>
                </a:lnTo>
                <a:lnTo>
                  <a:pt x="9793529" y="177457"/>
                </a:lnTo>
                <a:lnTo>
                  <a:pt x="9791382" y="178523"/>
                </a:lnTo>
                <a:lnTo>
                  <a:pt x="9789350" y="179793"/>
                </a:lnTo>
                <a:lnTo>
                  <a:pt x="9789135" y="180009"/>
                </a:lnTo>
                <a:lnTo>
                  <a:pt x="9790684" y="184213"/>
                </a:lnTo>
                <a:lnTo>
                  <a:pt x="9791459" y="184213"/>
                </a:lnTo>
                <a:lnTo>
                  <a:pt x="9793884" y="183908"/>
                </a:lnTo>
                <a:lnTo>
                  <a:pt x="9796247" y="183311"/>
                </a:lnTo>
                <a:lnTo>
                  <a:pt x="9798533" y="182448"/>
                </a:lnTo>
                <a:close/>
              </a:path>
              <a:path extrusionOk="0" h="3970654" w="10048875">
                <a:moveTo>
                  <a:pt x="9807715" y="352310"/>
                </a:moveTo>
                <a:lnTo>
                  <a:pt x="9802889" y="344500"/>
                </a:lnTo>
                <a:lnTo>
                  <a:pt x="9801009" y="344525"/>
                </a:lnTo>
                <a:lnTo>
                  <a:pt x="9800133" y="344754"/>
                </a:lnTo>
                <a:lnTo>
                  <a:pt x="9799307" y="345198"/>
                </a:lnTo>
                <a:lnTo>
                  <a:pt x="9797313" y="345973"/>
                </a:lnTo>
                <a:lnTo>
                  <a:pt x="9796539" y="349516"/>
                </a:lnTo>
                <a:lnTo>
                  <a:pt x="9795878" y="350735"/>
                </a:lnTo>
                <a:lnTo>
                  <a:pt x="9797097" y="357035"/>
                </a:lnTo>
                <a:lnTo>
                  <a:pt x="9800971" y="357708"/>
                </a:lnTo>
                <a:lnTo>
                  <a:pt x="9804514" y="356374"/>
                </a:lnTo>
                <a:lnTo>
                  <a:pt x="9806686" y="354609"/>
                </a:lnTo>
                <a:lnTo>
                  <a:pt x="9807715" y="352310"/>
                </a:lnTo>
                <a:close/>
              </a:path>
              <a:path extrusionOk="0" h="3970654" w="10048875">
                <a:moveTo>
                  <a:pt x="9821685" y="523138"/>
                </a:moveTo>
                <a:lnTo>
                  <a:pt x="9821329" y="520014"/>
                </a:lnTo>
                <a:lnTo>
                  <a:pt x="9819551" y="513372"/>
                </a:lnTo>
                <a:lnTo>
                  <a:pt x="9815678" y="509054"/>
                </a:lnTo>
                <a:lnTo>
                  <a:pt x="9808718" y="510171"/>
                </a:lnTo>
                <a:lnTo>
                  <a:pt x="9805657" y="510501"/>
                </a:lnTo>
                <a:lnTo>
                  <a:pt x="9803168" y="511873"/>
                </a:lnTo>
                <a:lnTo>
                  <a:pt x="9799320" y="516661"/>
                </a:lnTo>
                <a:lnTo>
                  <a:pt x="9798533" y="519391"/>
                </a:lnTo>
                <a:lnTo>
                  <a:pt x="9799193" y="525500"/>
                </a:lnTo>
                <a:lnTo>
                  <a:pt x="9800565" y="527989"/>
                </a:lnTo>
                <a:lnTo>
                  <a:pt x="9805365" y="531837"/>
                </a:lnTo>
                <a:lnTo>
                  <a:pt x="9808096" y="532625"/>
                </a:lnTo>
                <a:lnTo>
                  <a:pt x="9811144" y="532295"/>
                </a:lnTo>
                <a:lnTo>
                  <a:pt x="9814281" y="532066"/>
                </a:lnTo>
                <a:lnTo>
                  <a:pt x="9816846" y="530733"/>
                </a:lnTo>
                <a:lnTo>
                  <a:pt x="9820846" y="525894"/>
                </a:lnTo>
                <a:lnTo>
                  <a:pt x="9821685" y="523138"/>
                </a:lnTo>
                <a:close/>
              </a:path>
              <a:path extrusionOk="0" h="3970654" w="10048875">
                <a:moveTo>
                  <a:pt x="9832061" y="688187"/>
                </a:moveTo>
                <a:lnTo>
                  <a:pt x="9831210" y="684695"/>
                </a:lnTo>
                <a:lnTo>
                  <a:pt x="9829254" y="681977"/>
                </a:lnTo>
                <a:lnTo>
                  <a:pt x="9823196" y="678129"/>
                </a:lnTo>
                <a:lnTo>
                  <a:pt x="9819919" y="677519"/>
                </a:lnTo>
                <a:lnTo>
                  <a:pt x="9812871" y="678942"/>
                </a:lnTo>
                <a:lnTo>
                  <a:pt x="9810090" y="680783"/>
                </a:lnTo>
                <a:lnTo>
                  <a:pt x="9806000" y="686689"/>
                </a:lnTo>
                <a:lnTo>
                  <a:pt x="9805264" y="689940"/>
                </a:lnTo>
                <a:lnTo>
                  <a:pt x="9805835" y="693496"/>
                </a:lnTo>
                <a:lnTo>
                  <a:pt x="9805886" y="695299"/>
                </a:lnTo>
                <a:lnTo>
                  <a:pt x="9817163" y="705065"/>
                </a:lnTo>
                <a:lnTo>
                  <a:pt x="9818929" y="705015"/>
                </a:lnTo>
                <a:lnTo>
                  <a:pt x="9820669" y="704557"/>
                </a:lnTo>
                <a:lnTo>
                  <a:pt x="9828301" y="703567"/>
                </a:lnTo>
                <a:lnTo>
                  <a:pt x="9831730" y="698588"/>
                </a:lnTo>
                <a:lnTo>
                  <a:pt x="9831730" y="688632"/>
                </a:lnTo>
                <a:lnTo>
                  <a:pt x="9832061" y="688187"/>
                </a:lnTo>
                <a:close/>
              </a:path>
              <a:path extrusionOk="0" h="3970654" w="10048875">
                <a:moveTo>
                  <a:pt x="9841459" y="867206"/>
                </a:moveTo>
                <a:lnTo>
                  <a:pt x="9827577" y="852258"/>
                </a:lnTo>
                <a:lnTo>
                  <a:pt x="9825533" y="852373"/>
                </a:lnTo>
                <a:lnTo>
                  <a:pt x="9823488" y="852462"/>
                </a:lnTo>
                <a:lnTo>
                  <a:pt x="9810902" y="866495"/>
                </a:lnTo>
                <a:lnTo>
                  <a:pt x="9811042" y="868527"/>
                </a:lnTo>
                <a:lnTo>
                  <a:pt x="9811499" y="872502"/>
                </a:lnTo>
                <a:lnTo>
                  <a:pt x="9813265" y="875792"/>
                </a:lnTo>
                <a:lnTo>
                  <a:pt x="9819348" y="880960"/>
                </a:lnTo>
                <a:lnTo>
                  <a:pt x="9822878" y="882180"/>
                </a:lnTo>
                <a:lnTo>
                  <a:pt x="9830867" y="881824"/>
                </a:lnTo>
                <a:lnTo>
                  <a:pt x="9834258" y="880313"/>
                </a:lnTo>
                <a:lnTo>
                  <a:pt x="9839884" y="874623"/>
                </a:lnTo>
                <a:lnTo>
                  <a:pt x="9841344" y="871194"/>
                </a:lnTo>
                <a:lnTo>
                  <a:pt x="9841459" y="867206"/>
                </a:lnTo>
                <a:close/>
              </a:path>
              <a:path extrusionOk="0" h="3970654" w="10048875">
                <a:moveTo>
                  <a:pt x="9851403" y="1039190"/>
                </a:moveTo>
                <a:lnTo>
                  <a:pt x="9832276" y="1021549"/>
                </a:lnTo>
                <a:lnTo>
                  <a:pt x="9830079" y="1021727"/>
                </a:lnTo>
                <a:lnTo>
                  <a:pt x="9816833" y="1037272"/>
                </a:lnTo>
                <a:lnTo>
                  <a:pt x="9817189" y="1041666"/>
                </a:lnTo>
                <a:lnTo>
                  <a:pt x="9832734" y="1054912"/>
                </a:lnTo>
                <a:lnTo>
                  <a:pt x="9834931" y="1054735"/>
                </a:lnTo>
                <a:lnTo>
                  <a:pt x="9837204" y="1054633"/>
                </a:lnTo>
                <a:lnTo>
                  <a:pt x="9851060" y="1041387"/>
                </a:lnTo>
                <a:lnTo>
                  <a:pt x="9851403" y="1039190"/>
                </a:lnTo>
                <a:close/>
              </a:path>
              <a:path extrusionOk="0" h="3970654" w="10048875">
                <a:moveTo>
                  <a:pt x="9857854" y="1206398"/>
                </a:moveTo>
                <a:lnTo>
                  <a:pt x="9844697" y="1193253"/>
                </a:lnTo>
                <a:lnTo>
                  <a:pt x="9842678" y="1193253"/>
                </a:lnTo>
                <a:lnTo>
                  <a:pt x="9828251" y="1212138"/>
                </a:lnTo>
                <a:lnTo>
                  <a:pt x="9829521" y="1215618"/>
                </a:lnTo>
                <a:lnTo>
                  <a:pt x="9834778" y="1221574"/>
                </a:lnTo>
                <a:lnTo>
                  <a:pt x="9838068" y="1223276"/>
                </a:lnTo>
                <a:lnTo>
                  <a:pt x="9842017" y="1223683"/>
                </a:lnTo>
                <a:lnTo>
                  <a:pt x="9851415" y="1224013"/>
                </a:lnTo>
                <a:lnTo>
                  <a:pt x="9856508" y="1217930"/>
                </a:lnTo>
                <a:lnTo>
                  <a:pt x="9857842" y="1208417"/>
                </a:lnTo>
                <a:lnTo>
                  <a:pt x="9857854" y="1206398"/>
                </a:lnTo>
                <a:close/>
              </a:path>
              <a:path extrusionOk="0" h="3970654" w="10048875">
                <a:moveTo>
                  <a:pt x="9863150" y="1384554"/>
                </a:moveTo>
                <a:lnTo>
                  <a:pt x="9852863" y="1373047"/>
                </a:lnTo>
                <a:lnTo>
                  <a:pt x="9851136" y="1372501"/>
                </a:lnTo>
                <a:lnTo>
                  <a:pt x="9838385" y="1382306"/>
                </a:lnTo>
                <a:lnTo>
                  <a:pt x="9838474" y="1384109"/>
                </a:lnTo>
                <a:lnTo>
                  <a:pt x="9838220" y="1385633"/>
                </a:lnTo>
                <a:lnTo>
                  <a:pt x="9848431" y="1396949"/>
                </a:lnTo>
                <a:lnTo>
                  <a:pt x="9856508" y="1397939"/>
                </a:lnTo>
                <a:lnTo>
                  <a:pt x="9861931" y="1394409"/>
                </a:lnTo>
                <a:lnTo>
                  <a:pt x="9863150" y="1384554"/>
                </a:lnTo>
                <a:close/>
              </a:path>
              <a:path extrusionOk="0" h="3970654" w="10048875">
                <a:moveTo>
                  <a:pt x="9868421" y="1553197"/>
                </a:moveTo>
                <a:lnTo>
                  <a:pt x="9867697" y="1550885"/>
                </a:lnTo>
                <a:lnTo>
                  <a:pt x="9864217" y="1546872"/>
                </a:lnTo>
                <a:lnTo>
                  <a:pt x="9862033" y="1545831"/>
                </a:lnTo>
                <a:lnTo>
                  <a:pt x="9859391" y="1545755"/>
                </a:lnTo>
                <a:lnTo>
                  <a:pt x="9853409" y="1544878"/>
                </a:lnTo>
                <a:lnTo>
                  <a:pt x="9850984" y="1549742"/>
                </a:lnTo>
                <a:lnTo>
                  <a:pt x="9848990" y="1554505"/>
                </a:lnTo>
                <a:lnTo>
                  <a:pt x="9848939" y="1557121"/>
                </a:lnTo>
                <a:lnTo>
                  <a:pt x="9849790" y="1559394"/>
                </a:lnTo>
                <a:lnTo>
                  <a:pt x="9853282" y="1563319"/>
                </a:lnTo>
                <a:lnTo>
                  <a:pt x="9855454" y="1564424"/>
                </a:lnTo>
                <a:lnTo>
                  <a:pt x="9858057" y="1564678"/>
                </a:lnTo>
                <a:lnTo>
                  <a:pt x="9863925" y="1565567"/>
                </a:lnTo>
                <a:lnTo>
                  <a:pt x="9867354" y="1560918"/>
                </a:lnTo>
                <a:lnTo>
                  <a:pt x="9868129" y="1555826"/>
                </a:lnTo>
                <a:lnTo>
                  <a:pt x="9868421" y="1553197"/>
                </a:lnTo>
                <a:close/>
              </a:path>
              <a:path extrusionOk="0" h="3970654" w="10048875">
                <a:moveTo>
                  <a:pt x="9871227" y="1726984"/>
                </a:moveTo>
                <a:lnTo>
                  <a:pt x="9869970" y="1724875"/>
                </a:lnTo>
                <a:lnTo>
                  <a:pt x="9868497" y="1722920"/>
                </a:lnTo>
                <a:lnTo>
                  <a:pt x="9866795" y="1721129"/>
                </a:lnTo>
                <a:lnTo>
                  <a:pt x="9866363" y="1720786"/>
                </a:lnTo>
                <a:lnTo>
                  <a:pt x="9862591" y="1723009"/>
                </a:lnTo>
                <a:lnTo>
                  <a:pt x="9862591" y="1723669"/>
                </a:lnTo>
                <a:lnTo>
                  <a:pt x="9863353" y="1726044"/>
                </a:lnTo>
                <a:lnTo>
                  <a:pt x="9864382" y="1728292"/>
                </a:lnTo>
                <a:lnTo>
                  <a:pt x="9865690" y="1730413"/>
                </a:lnTo>
                <a:lnTo>
                  <a:pt x="9871227" y="1726984"/>
                </a:lnTo>
                <a:close/>
              </a:path>
              <a:path extrusionOk="0" h="3970654" w="10048875">
                <a:moveTo>
                  <a:pt x="9879635" y="1897811"/>
                </a:moveTo>
                <a:lnTo>
                  <a:pt x="9876980" y="1891957"/>
                </a:lnTo>
                <a:lnTo>
                  <a:pt x="9874720" y="1892782"/>
                </a:lnTo>
                <a:lnTo>
                  <a:pt x="9872574" y="1893849"/>
                </a:lnTo>
                <a:lnTo>
                  <a:pt x="9870567" y="1895157"/>
                </a:lnTo>
                <a:lnTo>
                  <a:pt x="9870224" y="1895271"/>
                </a:lnTo>
                <a:lnTo>
                  <a:pt x="9871888" y="1899589"/>
                </a:lnTo>
                <a:lnTo>
                  <a:pt x="9872662" y="1899589"/>
                </a:lnTo>
                <a:lnTo>
                  <a:pt x="9875063" y="1899285"/>
                </a:lnTo>
                <a:lnTo>
                  <a:pt x="9877387" y="1898688"/>
                </a:lnTo>
                <a:lnTo>
                  <a:pt x="9879635" y="1897811"/>
                </a:lnTo>
                <a:close/>
              </a:path>
              <a:path extrusionOk="0" h="3970654" w="10048875">
                <a:moveTo>
                  <a:pt x="9886937" y="2069757"/>
                </a:moveTo>
                <a:lnTo>
                  <a:pt x="9880854" y="2067534"/>
                </a:lnTo>
                <a:lnTo>
                  <a:pt x="9880130" y="2069757"/>
                </a:lnTo>
                <a:lnTo>
                  <a:pt x="9879711" y="2072055"/>
                </a:lnTo>
                <a:lnTo>
                  <a:pt x="9879635" y="2075510"/>
                </a:lnTo>
                <a:lnTo>
                  <a:pt x="9884169" y="2076386"/>
                </a:lnTo>
                <a:lnTo>
                  <a:pt x="9885286" y="2074265"/>
                </a:lnTo>
                <a:lnTo>
                  <a:pt x="9886213" y="2072055"/>
                </a:lnTo>
                <a:lnTo>
                  <a:pt x="9886937" y="2069757"/>
                </a:lnTo>
                <a:close/>
              </a:path>
              <a:path extrusionOk="0" h="3970654" w="10048875">
                <a:moveTo>
                  <a:pt x="9975558" y="174155"/>
                </a:moveTo>
                <a:lnTo>
                  <a:pt x="9972904" y="168287"/>
                </a:lnTo>
                <a:lnTo>
                  <a:pt x="9970618" y="169138"/>
                </a:lnTo>
                <a:lnTo>
                  <a:pt x="9968446" y="170205"/>
                </a:lnTo>
                <a:lnTo>
                  <a:pt x="9966376" y="171500"/>
                </a:lnTo>
                <a:lnTo>
                  <a:pt x="9966160" y="171602"/>
                </a:lnTo>
                <a:lnTo>
                  <a:pt x="9967709" y="175920"/>
                </a:lnTo>
                <a:lnTo>
                  <a:pt x="9968484" y="175920"/>
                </a:lnTo>
                <a:lnTo>
                  <a:pt x="9970910" y="175628"/>
                </a:lnTo>
                <a:lnTo>
                  <a:pt x="9973272" y="175044"/>
                </a:lnTo>
                <a:lnTo>
                  <a:pt x="9975558" y="174155"/>
                </a:lnTo>
                <a:close/>
              </a:path>
              <a:path extrusionOk="0" h="3970654" w="10048875">
                <a:moveTo>
                  <a:pt x="9982746" y="343877"/>
                </a:moveTo>
                <a:lnTo>
                  <a:pt x="9981489" y="341795"/>
                </a:lnTo>
                <a:lnTo>
                  <a:pt x="9980003" y="339877"/>
                </a:lnTo>
                <a:lnTo>
                  <a:pt x="9977882" y="337680"/>
                </a:lnTo>
                <a:lnTo>
                  <a:pt x="9974123" y="340550"/>
                </a:lnTo>
                <a:lnTo>
                  <a:pt x="9974859" y="342950"/>
                </a:lnTo>
                <a:lnTo>
                  <a:pt x="9975863" y="345249"/>
                </a:lnTo>
                <a:lnTo>
                  <a:pt x="9977107" y="347408"/>
                </a:lnTo>
                <a:lnTo>
                  <a:pt x="9982746" y="343877"/>
                </a:lnTo>
                <a:close/>
              </a:path>
              <a:path extrusionOk="0" h="3970654" w="10048875">
                <a:moveTo>
                  <a:pt x="9991268" y="511378"/>
                </a:moveTo>
                <a:lnTo>
                  <a:pt x="9989045" y="510222"/>
                </a:lnTo>
                <a:lnTo>
                  <a:pt x="9986721" y="509333"/>
                </a:lnTo>
                <a:lnTo>
                  <a:pt x="9984295" y="508723"/>
                </a:lnTo>
                <a:lnTo>
                  <a:pt x="9983749" y="508723"/>
                </a:lnTo>
                <a:lnTo>
                  <a:pt x="9982200" y="513156"/>
                </a:lnTo>
                <a:lnTo>
                  <a:pt x="9984080" y="514705"/>
                </a:lnTo>
                <a:lnTo>
                  <a:pt x="9986112" y="516026"/>
                </a:lnTo>
                <a:lnTo>
                  <a:pt x="9988283" y="517131"/>
                </a:lnTo>
                <a:lnTo>
                  <a:pt x="9991268" y="511378"/>
                </a:lnTo>
                <a:close/>
              </a:path>
              <a:path extrusionOk="0" h="3970654" w="10048875">
                <a:moveTo>
                  <a:pt x="9998570" y="682764"/>
                </a:moveTo>
                <a:lnTo>
                  <a:pt x="9996653" y="681240"/>
                </a:lnTo>
                <a:lnTo>
                  <a:pt x="9994595" y="679958"/>
                </a:lnTo>
                <a:lnTo>
                  <a:pt x="9992373" y="678891"/>
                </a:lnTo>
                <a:lnTo>
                  <a:pt x="9989388" y="684644"/>
                </a:lnTo>
                <a:lnTo>
                  <a:pt x="9991611" y="685774"/>
                </a:lnTo>
                <a:lnTo>
                  <a:pt x="9993935" y="686612"/>
                </a:lnTo>
                <a:lnTo>
                  <a:pt x="9996360" y="687184"/>
                </a:lnTo>
                <a:lnTo>
                  <a:pt x="9996957" y="687184"/>
                </a:lnTo>
                <a:lnTo>
                  <a:pt x="9998570" y="682764"/>
                </a:lnTo>
                <a:close/>
              </a:path>
              <a:path extrusionOk="0" h="3970654" w="10048875">
                <a:moveTo>
                  <a:pt x="10007536" y="861453"/>
                </a:moveTo>
                <a:lnTo>
                  <a:pt x="10004882" y="855586"/>
                </a:lnTo>
                <a:lnTo>
                  <a:pt x="10002647" y="856462"/>
                </a:lnTo>
                <a:lnTo>
                  <a:pt x="10000501" y="857516"/>
                </a:lnTo>
                <a:lnTo>
                  <a:pt x="9998456" y="858799"/>
                </a:lnTo>
                <a:lnTo>
                  <a:pt x="9998126" y="859015"/>
                </a:lnTo>
                <a:lnTo>
                  <a:pt x="9999675" y="863219"/>
                </a:lnTo>
                <a:lnTo>
                  <a:pt x="10000450" y="863219"/>
                </a:lnTo>
                <a:lnTo>
                  <a:pt x="10002901" y="862990"/>
                </a:lnTo>
                <a:lnTo>
                  <a:pt x="10005263" y="862393"/>
                </a:lnTo>
                <a:lnTo>
                  <a:pt x="10007536" y="861453"/>
                </a:lnTo>
                <a:close/>
              </a:path>
              <a:path extrusionOk="0" h="3970654" w="10048875">
                <a:moveTo>
                  <a:pt x="10015715" y="1028407"/>
                </a:moveTo>
                <a:lnTo>
                  <a:pt x="10013518" y="1027226"/>
                </a:lnTo>
                <a:lnTo>
                  <a:pt x="10011194" y="1026375"/>
                </a:lnTo>
                <a:lnTo>
                  <a:pt x="10008197" y="1025753"/>
                </a:lnTo>
                <a:lnTo>
                  <a:pt x="10006533" y="1030173"/>
                </a:lnTo>
                <a:lnTo>
                  <a:pt x="10008425" y="1031722"/>
                </a:lnTo>
                <a:lnTo>
                  <a:pt x="10010457" y="1033056"/>
                </a:lnTo>
                <a:lnTo>
                  <a:pt x="10012629" y="1034161"/>
                </a:lnTo>
                <a:lnTo>
                  <a:pt x="10013505" y="1032611"/>
                </a:lnTo>
                <a:lnTo>
                  <a:pt x="10014280" y="1030947"/>
                </a:lnTo>
                <a:lnTo>
                  <a:pt x="10015715" y="1028407"/>
                </a:lnTo>
                <a:close/>
              </a:path>
              <a:path extrusionOk="0" h="3970654" w="10048875">
                <a:moveTo>
                  <a:pt x="10023018" y="1198232"/>
                </a:moveTo>
                <a:lnTo>
                  <a:pt x="10017265" y="1195146"/>
                </a:lnTo>
                <a:lnTo>
                  <a:pt x="10016160" y="1197368"/>
                </a:lnTo>
                <a:lnTo>
                  <a:pt x="10015309" y="1199692"/>
                </a:lnTo>
                <a:lnTo>
                  <a:pt x="10014725" y="1202105"/>
                </a:lnTo>
                <a:lnTo>
                  <a:pt x="10014610" y="1202778"/>
                </a:lnTo>
                <a:lnTo>
                  <a:pt x="10019043" y="1204328"/>
                </a:lnTo>
                <a:lnTo>
                  <a:pt x="10020668" y="1202486"/>
                </a:lnTo>
                <a:lnTo>
                  <a:pt x="10021989" y="1200467"/>
                </a:lnTo>
                <a:lnTo>
                  <a:pt x="10023018" y="1198232"/>
                </a:lnTo>
                <a:close/>
              </a:path>
              <a:path extrusionOk="0" h="3970654" w="10048875">
                <a:moveTo>
                  <a:pt x="10031324" y="1374597"/>
                </a:moveTo>
                <a:lnTo>
                  <a:pt x="10025570" y="1371612"/>
                </a:lnTo>
                <a:lnTo>
                  <a:pt x="10024440" y="1373835"/>
                </a:lnTo>
                <a:lnTo>
                  <a:pt x="10023602" y="1376159"/>
                </a:lnTo>
                <a:lnTo>
                  <a:pt x="10023018" y="1378585"/>
                </a:lnTo>
                <a:lnTo>
                  <a:pt x="10022916" y="1379131"/>
                </a:lnTo>
                <a:lnTo>
                  <a:pt x="10027450" y="1380680"/>
                </a:lnTo>
                <a:lnTo>
                  <a:pt x="10028999" y="1378826"/>
                </a:lnTo>
                <a:lnTo>
                  <a:pt x="10030295" y="1376794"/>
                </a:lnTo>
                <a:lnTo>
                  <a:pt x="10031324" y="1374597"/>
                </a:lnTo>
                <a:close/>
              </a:path>
              <a:path extrusionOk="0" h="3970654" w="10048875">
                <a:moveTo>
                  <a:pt x="10039947" y="1548853"/>
                </a:moveTo>
                <a:lnTo>
                  <a:pt x="10037293" y="1542999"/>
                </a:lnTo>
                <a:lnTo>
                  <a:pt x="10035045" y="1543824"/>
                </a:lnTo>
                <a:lnTo>
                  <a:pt x="10032898" y="1544878"/>
                </a:lnTo>
                <a:lnTo>
                  <a:pt x="10030879" y="1546199"/>
                </a:lnTo>
                <a:lnTo>
                  <a:pt x="10030549" y="1546313"/>
                </a:lnTo>
                <a:lnTo>
                  <a:pt x="10032213" y="1550631"/>
                </a:lnTo>
                <a:lnTo>
                  <a:pt x="10032987" y="1550631"/>
                </a:lnTo>
                <a:lnTo>
                  <a:pt x="10035388" y="1550327"/>
                </a:lnTo>
                <a:lnTo>
                  <a:pt x="10037712" y="1549730"/>
                </a:lnTo>
                <a:lnTo>
                  <a:pt x="10039947" y="1548853"/>
                </a:lnTo>
                <a:close/>
              </a:path>
              <a:path extrusionOk="0" h="3970654" w="10048875">
                <a:moveTo>
                  <a:pt x="10048253" y="1718360"/>
                </a:moveTo>
                <a:lnTo>
                  <a:pt x="10044824" y="1712709"/>
                </a:lnTo>
                <a:lnTo>
                  <a:pt x="10042703" y="1713979"/>
                </a:lnTo>
                <a:lnTo>
                  <a:pt x="10040747" y="1715452"/>
                </a:lnTo>
                <a:lnTo>
                  <a:pt x="10038956" y="1717141"/>
                </a:lnTo>
                <a:lnTo>
                  <a:pt x="10038626" y="1717586"/>
                </a:lnTo>
                <a:lnTo>
                  <a:pt x="10040950" y="1721345"/>
                </a:lnTo>
                <a:lnTo>
                  <a:pt x="10041496" y="1721345"/>
                </a:lnTo>
                <a:lnTo>
                  <a:pt x="10043858" y="1720583"/>
                </a:lnTo>
                <a:lnTo>
                  <a:pt x="10046106" y="1719592"/>
                </a:lnTo>
                <a:lnTo>
                  <a:pt x="10048253" y="1718360"/>
                </a:lnTo>
                <a:close/>
              </a:path>
            </a:pathLst>
          </a:custGeom>
          <a:solidFill>
            <a:srgbClr val="F7F0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6"/>
          <p:cNvSpPr/>
          <p:nvPr/>
        </p:nvSpPr>
        <p:spPr>
          <a:xfrm>
            <a:off x="9244127" y="4448606"/>
            <a:ext cx="180975" cy="16510"/>
          </a:xfrm>
          <a:custGeom>
            <a:rect b="b" l="l" r="r" t="t"/>
            <a:pathLst>
              <a:path extrusionOk="0" h="16510" w="180975">
                <a:moveTo>
                  <a:pt x="9182" y="12179"/>
                </a:moveTo>
                <a:lnTo>
                  <a:pt x="7327" y="10591"/>
                </a:lnTo>
                <a:lnTo>
                  <a:pt x="5295" y="9271"/>
                </a:lnTo>
                <a:lnTo>
                  <a:pt x="3098" y="8191"/>
                </a:lnTo>
                <a:lnTo>
                  <a:pt x="0" y="13944"/>
                </a:lnTo>
                <a:lnTo>
                  <a:pt x="2197" y="15125"/>
                </a:lnTo>
                <a:lnTo>
                  <a:pt x="4521" y="15976"/>
                </a:lnTo>
                <a:lnTo>
                  <a:pt x="6972" y="16497"/>
                </a:lnTo>
                <a:lnTo>
                  <a:pt x="7670" y="16497"/>
                </a:lnTo>
                <a:lnTo>
                  <a:pt x="9182" y="12179"/>
                </a:lnTo>
                <a:close/>
              </a:path>
              <a:path extrusionOk="0" h="16510" w="180975">
                <a:moveTo>
                  <a:pt x="180454" y="5537"/>
                </a:moveTo>
                <a:lnTo>
                  <a:pt x="177025" y="0"/>
                </a:lnTo>
                <a:lnTo>
                  <a:pt x="174866" y="1206"/>
                </a:lnTo>
                <a:lnTo>
                  <a:pt x="172910" y="2679"/>
                </a:lnTo>
                <a:lnTo>
                  <a:pt x="171157" y="4432"/>
                </a:lnTo>
                <a:lnTo>
                  <a:pt x="170827" y="4876"/>
                </a:lnTo>
                <a:lnTo>
                  <a:pt x="173037" y="8636"/>
                </a:lnTo>
                <a:lnTo>
                  <a:pt x="173596" y="8636"/>
                </a:lnTo>
                <a:lnTo>
                  <a:pt x="176022" y="7912"/>
                </a:lnTo>
                <a:lnTo>
                  <a:pt x="178308" y="6870"/>
                </a:lnTo>
                <a:lnTo>
                  <a:pt x="180454" y="5537"/>
                </a:lnTo>
                <a:close/>
              </a:path>
            </a:pathLst>
          </a:custGeom>
          <a:solidFill>
            <a:srgbClr val="F7F0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6"/>
          <p:cNvSpPr/>
          <p:nvPr/>
        </p:nvSpPr>
        <p:spPr>
          <a:xfrm>
            <a:off x="6521938" y="1472049"/>
            <a:ext cx="9638665" cy="1958975"/>
          </a:xfrm>
          <a:custGeom>
            <a:rect b="b" l="l" r="r" t="t"/>
            <a:pathLst>
              <a:path extrusionOk="0" h="1958975" w="9638665">
                <a:moveTo>
                  <a:pt x="0" y="1958665"/>
                </a:moveTo>
                <a:lnTo>
                  <a:pt x="0" y="579865"/>
                </a:lnTo>
                <a:lnTo>
                  <a:pt x="9638210" y="0"/>
                </a:lnTo>
                <a:lnTo>
                  <a:pt x="9638210" y="1378799"/>
                </a:lnTo>
                <a:lnTo>
                  <a:pt x="0" y="1958665"/>
                </a:lnTo>
                <a:close/>
              </a:path>
            </a:pathLst>
          </a:custGeom>
          <a:solidFill>
            <a:srgbClr val="E7B00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6"/>
          <p:cNvSpPr/>
          <p:nvPr/>
        </p:nvSpPr>
        <p:spPr>
          <a:xfrm>
            <a:off x="5562244" y="393859"/>
            <a:ext cx="10726420" cy="3343910"/>
          </a:xfrm>
          <a:custGeom>
            <a:rect b="b" l="l" r="r" t="t"/>
            <a:pathLst>
              <a:path extrusionOk="0" h="3343910" w="10726419">
                <a:moveTo>
                  <a:pt x="10726136" y="3343882"/>
                </a:moveTo>
                <a:lnTo>
                  <a:pt x="10043596" y="2114889"/>
                </a:lnTo>
                <a:lnTo>
                  <a:pt x="9361056" y="2114889"/>
                </a:lnTo>
                <a:lnTo>
                  <a:pt x="9003798" y="1416970"/>
                </a:lnTo>
                <a:lnTo>
                  <a:pt x="0" y="1958665"/>
                </a:lnTo>
                <a:lnTo>
                  <a:pt x="0" y="579755"/>
                </a:lnTo>
                <a:lnTo>
                  <a:pt x="9638099" y="0"/>
                </a:lnTo>
                <a:lnTo>
                  <a:pt x="9638099" y="1378799"/>
                </a:lnTo>
                <a:lnTo>
                  <a:pt x="9636882" y="1378910"/>
                </a:lnTo>
                <a:lnTo>
                  <a:pt x="9766663" y="1757853"/>
                </a:lnTo>
                <a:lnTo>
                  <a:pt x="10320861" y="1757853"/>
                </a:lnTo>
                <a:lnTo>
                  <a:pt x="10726136" y="3343882"/>
                </a:lnTo>
                <a:close/>
              </a:path>
            </a:pathLst>
          </a:custGeom>
          <a:solidFill>
            <a:srgbClr val="F7F0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5562231" y="393864"/>
            <a:ext cx="10726420" cy="3343910"/>
          </a:xfrm>
          <a:custGeom>
            <a:rect b="b" l="l" r="r" t="t"/>
            <a:pathLst>
              <a:path extrusionOk="0" h="3343910" w="10726419">
                <a:moveTo>
                  <a:pt x="9003805" y="1416977"/>
                </a:moveTo>
                <a:lnTo>
                  <a:pt x="114846" y="1822805"/>
                </a:lnTo>
                <a:lnTo>
                  <a:pt x="0" y="579755"/>
                </a:lnTo>
                <a:lnTo>
                  <a:pt x="0" y="1958670"/>
                </a:lnTo>
                <a:lnTo>
                  <a:pt x="959700" y="1900936"/>
                </a:lnTo>
                <a:lnTo>
                  <a:pt x="9003805" y="1416977"/>
                </a:lnTo>
                <a:close/>
              </a:path>
              <a:path extrusionOk="0" h="3343910" w="10726419">
                <a:moveTo>
                  <a:pt x="9638106" y="0"/>
                </a:moveTo>
                <a:lnTo>
                  <a:pt x="1333881" y="499541"/>
                </a:lnTo>
                <a:lnTo>
                  <a:pt x="9579026" y="66713"/>
                </a:lnTo>
                <a:lnTo>
                  <a:pt x="9636887" y="1378915"/>
                </a:lnTo>
                <a:lnTo>
                  <a:pt x="9638106" y="0"/>
                </a:lnTo>
                <a:close/>
              </a:path>
              <a:path extrusionOk="0" h="3343910" w="10726419">
                <a:moveTo>
                  <a:pt x="10245306" y="2478240"/>
                </a:moveTo>
                <a:lnTo>
                  <a:pt x="1038479" y="2951111"/>
                </a:lnTo>
                <a:lnTo>
                  <a:pt x="959700" y="1900936"/>
                </a:lnTo>
                <a:lnTo>
                  <a:pt x="959700" y="3036862"/>
                </a:lnTo>
                <a:lnTo>
                  <a:pt x="10245306" y="2478240"/>
                </a:lnTo>
                <a:close/>
              </a:path>
              <a:path extrusionOk="0" h="3343910" w="10726419">
                <a:moveTo>
                  <a:pt x="10597909" y="1078191"/>
                </a:moveTo>
                <a:lnTo>
                  <a:pt x="9638106" y="1135951"/>
                </a:lnTo>
                <a:lnTo>
                  <a:pt x="10525328" y="1161618"/>
                </a:lnTo>
                <a:lnTo>
                  <a:pt x="10597909" y="2456992"/>
                </a:lnTo>
                <a:lnTo>
                  <a:pt x="10597909" y="1078191"/>
                </a:lnTo>
                <a:close/>
              </a:path>
              <a:path extrusionOk="0" h="3343910" w="10726419">
                <a:moveTo>
                  <a:pt x="10726141" y="3343884"/>
                </a:moveTo>
                <a:lnTo>
                  <a:pt x="10320871" y="1757857"/>
                </a:lnTo>
                <a:lnTo>
                  <a:pt x="9766668" y="1757857"/>
                </a:lnTo>
                <a:lnTo>
                  <a:pt x="10280929" y="1822805"/>
                </a:lnTo>
                <a:lnTo>
                  <a:pt x="10726141" y="3343884"/>
                </a:lnTo>
                <a:close/>
              </a:path>
              <a:path extrusionOk="0" h="3343910" w="10726419">
                <a:moveTo>
                  <a:pt x="10726141" y="3343884"/>
                </a:moveTo>
                <a:lnTo>
                  <a:pt x="10054552" y="2009673"/>
                </a:lnTo>
                <a:lnTo>
                  <a:pt x="9407754" y="2009673"/>
                </a:lnTo>
                <a:lnTo>
                  <a:pt x="9003805" y="1416977"/>
                </a:lnTo>
                <a:lnTo>
                  <a:pt x="9361068" y="2114893"/>
                </a:lnTo>
                <a:lnTo>
                  <a:pt x="10043604" y="2114893"/>
                </a:lnTo>
                <a:lnTo>
                  <a:pt x="10726141" y="3343884"/>
                </a:lnTo>
                <a:close/>
              </a:path>
            </a:pathLst>
          </a:custGeom>
          <a:solidFill>
            <a:srgbClr val="1E1C0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/>
          <p:nvPr/>
        </p:nvSpPr>
        <p:spPr>
          <a:xfrm>
            <a:off x="5224348" y="204672"/>
            <a:ext cx="10478135" cy="2367915"/>
          </a:xfrm>
          <a:custGeom>
            <a:rect b="b" l="l" r="r" t="t"/>
            <a:pathLst>
              <a:path extrusionOk="0" h="2367915" w="10478135">
                <a:moveTo>
                  <a:pt x="873163" y="1386763"/>
                </a:moveTo>
                <a:lnTo>
                  <a:pt x="0" y="1458455"/>
                </a:lnTo>
                <a:lnTo>
                  <a:pt x="0" y="1568107"/>
                </a:lnTo>
                <a:lnTo>
                  <a:pt x="873163" y="1386763"/>
                </a:lnTo>
                <a:close/>
              </a:path>
              <a:path extrusionOk="0" h="2367915" w="10478135">
                <a:moveTo>
                  <a:pt x="1297584" y="1458455"/>
                </a:moveTo>
                <a:lnTo>
                  <a:pt x="53873" y="1947049"/>
                </a:lnTo>
                <a:lnTo>
                  <a:pt x="183210" y="2044293"/>
                </a:lnTo>
                <a:lnTo>
                  <a:pt x="1297584" y="1458455"/>
                </a:lnTo>
                <a:close/>
              </a:path>
              <a:path extrusionOk="0" h="2367915" w="10478135">
                <a:moveTo>
                  <a:pt x="1433779" y="1267383"/>
                </a:moveTo>
                <a:lnTo>
                  <a:pt x="0" y="1009370"/>
                </a:lnTo>
                <a:lnTo>
                  <a:pt x="0" y="1138377"/>
                </a:lnTo>
                <a:lnTo>
                  <a:pt x="1433779" y="1267383"/>
                </a:lnTo>
                <a:close/>
              </a:path>
              <a:path extrusionOk="0" h="2367915" w="10478135">
                <a:moveTo>
                  <a:pt x="1811172" y="1568107"/>
                </a:moveTo>
                <a:lnTo>
                  <a:pt x="97028" y="2246769"/>
                </a:lnTo>
                <a:lnTo>
                  <a:pt x="337883" y="2367813"/>
                </a:lnTo>
                <a:lnTo>
                  <a:pt x="1811172" y="1568107"/>
                </a:lnTo>
                <a:close/>
              </a:path>
              <a:path extrusionOk="0" h="2367915" w="10478135">
                <a:moveTo>
                  <a:pt x="1951240" y="1095667"/>
                </a:moveTo>
                <a:lnTo>
                  <a:pt x="183210" y="610514"/>
                </a:lnTo>
                <a:lnTo>
                  <a:pt x="183210" y="768946"/>
                </a:lnTo>
                <a:lnTo>
                  <a:pt x="1951240" y="1095667"/>
                </a:lnTo>
                <a:close/>
              </a:path>
              <a:path extrusionOk="0" h="2367915" w="10478135">
                <a:moveTo>
                  <a:pt x="10294417" y="1598752"/>
                </a:moveTo>
                <a:lnTo>
                  <a:pt x="8526374" y="1272146"/>
                </a:lnTo>
                <a:lnTo>
                  <a:pt x="10294417" y="1757184"/>
                </a:lnTo>
                <a:lnTo>
                  <a:pt x="10294417" y="1598752"/>
                </a:lnTo>
                <a:close/>
              </a:path>
              <a:path extrusionOk="0" h="2367915" w="10478135">
                <a:moveTo>
                  <a:pt x="10380599" y="121043"/>
                </a:moveTo>
                <a:lnTo>
                  <a:pt x="10139845" y="0"/>
                </a:lnTo>
                <a:lnTo>
                  <a:pt x="8666455" y="799706"/>
                </a:lnTo>
                <a:lnTo>
                  <a:pt x="10380599" y="121043"/>
                </a:lnTo>
                <a:close/>
              </a:path>
              <a:path extrusionOk="0" h="2367915" w="10478135">
                <a:moveTo>
                  <a:pt x="10423754" y="420649"/>
                </a:moveTo>
                <a:lnTo>
                  <a:pt x="10294417" y="323405"/>
                </a:lnTo>
                <a:lnTo>
                  <a:pt x="9180043" y="909345"/>
                </a:lnTo>
                <a:lnTo>
                  <a:pt x="10423754" y="420649"/>
                </a:lnTo>
                <a:close/>
              </a:path>
              <a:path extrusionOk="0" h="2367915" w="10478135">
                <a:moveTo>
                  <a:pt x="10477627" y="1229321"/>
                </a:moveTo>
                <a:lnTo>
                  <a:pt x="9043848" y="1100315"/>
                </a:lnTo>
                <a:lnTo>
                  <a:pt x="10477627" y="1358328"/>
                </a:lnTo>
                <a:lnTo>
                  <a:pt x="10477627" y="1229321"/>
                </a:lnTo>
                <a:close/>
              </a:path>
              <a:path extrusionOk="0" h="2367915" w="10478135">
                <a:moveTo>
                  <a:pt x="10477627" y="799706"/>
                </a:moveTo>
                <a:lnTo>
                  <a:pt x="9604464" y="981049"/>
                </a:lnTo>
                <a:lnTo>
                  <a:pt x="10477627" y="909345"/>
                </a:lnTo>
                <a:lnTo>
                  <a:pt x="10477627" y="799706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3758708" y="4050481"/>
            <a:ext cx="10079649" cy="213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8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86776" y="9942555"/>
            <a:ext cx="209931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7556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758708" y="4050481"/>
            <a:ext cx="10079649" cy="213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8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86776" y="9942555"/>
            <a:ext cx="209931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7556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2"/>
          <p:cNvSpPr txBox="1"/>
          <p:nvPr>
            <p:ph type="title"/>
          </p:nvPr>
        </p:nvSpPr>
        <p:spPr>
          <a:xfrm>
            <a:off x="3758708" y="4050481"/>
            <a:ext cx="10079649" cy="213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85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2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86776" y="9942555"/>
            <a:ext cx="2099310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75565">
              <a:lnSpc>
                <a:spcPct val="100000"/>
              </a:lnSpc>
              <a:spcBef>
                <a:spcPts val="0"/>
              </a:spcBef>
              <a:buNone/>
              <a:defRPr b="0" i="0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7556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555.png"/><Relationship Id="rId190" Type="http://schemas.openxmlformats.org/officeDocument/2006/relationships/image" Target="../media/image683.png"/><Relationship Id="rId42" Type="http://schemas.openxmlformats.org/officeDocument/2006/relationships/image" Target="../media/image550.png"/><Relationship Id="rId41" Type="http://schemas.openxmlformats.org/officeDocument/2006/relationships/image" Target="../media/image538.png"/><Relationship Id="rId44" Type="http://schemas.openxmlformats.org/officeDocument/2006/relationships/image" Target="../media/image548.png"/><Relationship Id="rId194" Type="http://schemas.openxmlformats.org/officeDocument/2006/relationships/image" Target="../media/image443.png"/><Relationship Id="rId43" Type="http://schemas.openxmlformats.org/officeDocument/2006/relationships/image" Target="../media/image535.png"/><Relationship Id="rId193" Type="http://schemas.openxmlformats.org/officeDocument/2006/relationships/image" Target="../media/image676.png"/><Relationship Id="rId46" Type="http://schemas.openxmlformats.org/officeDocument/2006/relationships/image" Target="../media/image563.png"/><Relationship Id="rId192" Type="http://schemas.openxmlformats.org/officeDocument/2006/relationships/image" Target="../media/image197.png"/><Relationship Id="rId45" Type="http://schemas.openxmlformats.org/officeDocument/2006/relationships/image" Target="../media/image561.png"/><Relationship Id="rId191" Type="http://schemas.openxmlformats.org/officeDocument/2006/relationships/image" Target="../media/image450.png"/><Relationship Id="rId48" Type="http://schemas.openxmlformats.org/officeDocument/2006/relationships/image" Target="../media/image540.png"/><Relationship Id="rId187" Type="http://schemas.openxmlformats.org/officeDocument/2006/relationships/image" Target="../media/image667.png"/><Relationship Id="rId47" Type="http://schemas.openxmlformats.org/officeDocument/2006/relationships/image" Target="../media/image541.png"/><Relationship Id="rId186" Type="http://schemas.openxmlformats.org/officeDocument/2006/relationships/image" Target="../media/image433.png"/><Relationship Id="rId185" Type="http://schemas.openxmlformats.org/officeDocument/2006/relationships/image" Target="../media/image434.png"/><Relationship Id="rId49" Type="http://schemas.openxmlformats.org/officeDocument/2006/relationships/image" Target="../media/image556.png"/><Relationship Id="rId184" Type="http://schemas.openxmlformats.org/officeDocument/2006/relationships/image" Target="../media/image656.png"/><Relationship Id="rId189" Type="http://schemas.openxmlformats.org/officeDocument/2006/relationships/image" Target="../media/image191.png"/><Relationship Id="rId188" Type="http://schemas.openxmlformats.org/officeDocument/2006/relationships/image" Target="../media/image652.png"/><Relationship Id="rId31" Type="http://schemas.openxmlformats.org/officeDocument/2006/relationships/image" Target="../media/image531.png"/><Relationship Id="rId30" Type="http://schemas.openxmlformats.org/officeDocument/2006/relationships/image" Target="../media/image525.png"/><Relationship Id="rId33" Type="http://schemas.openxmlformats.org/officeDocument/2006/relationships/image" Target="../media/image519.png"/><Relationship Id="rId183" Type="http://schemas.openxmlformats.org/officeDocument/2006/relationships/image" Target="../media/image653.png"/><Relationship Id="rId32" Type="http://schemas.openxmlformats.org/officeDocument/2006/relationships/image" Target="../media/image526.png"/><Relationship Id="rId182" Type="http://schemas.openxmlformats.org/officeDocument/2006/relationships/image" Target="../media/image660.png"/><Relationship Id="rId35" Type="http://schemas.openxmlformats.org/officeDocument/2006/relationships/image" Target="../media/image521.png"/><Relationship Id="rId181" Type="http://schemas.openxmlformats.org/officeDocument/2006/relationships/image" Target="../media/image645.png"/><Relationship Id="rId34" Type="http://schemas.openxmlformats.org/officeDocument/2006/relationships/image" Target="../media/image314.png"/><Relationship Id="rId180" Type="http://schemas.openxmlformats.org/officeDocument/2006/relationships/image" Target="../media/image659.png"/><Relationship Id="rId37" Type="http://schemas.openxmlformats.org/officeDocument/2006/relationships/image" Target="../media/image552.png"/><Relationship Id="rId176" Type="http://schemas.openxmlformats.org/officeDocument/2006/relationships/image" Target="../media/image649.png"/><Relationship Id="rId36" Type="http://schemas.openxmlformats.org/officeDocument/2006/relationships/image" Target="../media/image529.png"/><Relationship Id="rId175" Type="http://schemas.openxmlformats.org/officeDocument/2006/relationships/image" Target="../media/image638.png"/><Relationship Id="rId39" Type="http://schemas.openxmlformats.org/officeDocument/2006/relationships/image" Target="../media/image528.png"/><Relationship Id="rId174" Type="http://schemas.openxmlformats.org/officeDocument/2006/relationships/image" Target="../media/image635.png"/><Relationship Id="rId38" Type="http://schemas.openxmlformats.org/officeDocument/2006/relationships/image" Target="../media/image534.png"/><Relationship Id="rId173" Type="http://schemas.openxmlformats.org/officeDocument/2006/relationships/image" Target="../media/image647.png"/><Relationship Id="rId179" Type="http://schemas.openxmlformats.org/officeDocument/2006/relationships/image" Target="../media/image650.png"/><Relationship Id="rId178" Type="http://schemas.openxmlformats.org/officeDocument/2006/relationships/image" Target="../media/image432.png"/><Relationship Id="rId177" Type="http://schemas.openxmlformats.org/officeDocument/2006/relationships/image" Target="../media/image648.png"/><Relationship Id="rId20" Type="http://schemas.openxmlformats.org/officeDocument/2006/relationships/image" Target="../media/image523.png"/><Relationship Id="rId22" Type="http://schemas.openxmlformats.org/officeDocument/2006/relationships/image" Target="../media/image527.png"/><Relationship Id="rId21" Type="http://schemas.openxmlformats.org/officeDocument/2006/relationships/image" Target="../media/image530.png"/><Relationship Id="rId24" Type="http://schemas.openxmlformats.org/officeDocument/2006/relationships/image" Target="../media/image48.png"/><Relationship Id="rId23" Type="http://schemas.openxmlformats.org/officeDocument/2006/relationships/image" Target="../media/image516.png"/><Relationship Id="rId26" Type="http://schemas.openxmlformats.org/officeDocument/2006/relationships/image" Target="../media/image312.png"/><Relationship Id="rId25" Type="http://schemas.openxmlformats.org/officeDocument/2006/relationships/image" Target="../media/image329.png"/><Relationship Id="rId28" Type="http://schemas.openxmlformats.org/officeDocument/2006/relationships/image" Target="../media/image533.png"/><Relationship Id="rId27" Type="http://schemas.openxmlformats.org/officeDocument/2006/relationships/image" Target="../media/image537.png"/><Relationship Id="rId29" Type="http://schemas.openxmlformats.org/officeDocument/2006/relationships/image" Target="../media/image524.png"/><Relationship Id="rId11" Type="http://schemas.openxmlformats.org/officeDocument/2006/relationships/image" Target="../media/image507.png"/><Relationship Id="rId10" Type="http://schemas.openxmlformats.org/officeDocument/2006/relationships/image" Target="../media/image513.png"/><Relationship Id="rId13" Type="http://schemas.openxmlformats.org/officeDocument/2006/relationships/image" Target="../media/image305.png"/><Relationship Id="rId12" Type="http://schemas.openxmlformats.org/officeDocument/2006/relationships/image" Target="../media/image497.png"/><Relationship Id="rId15" Type="http://schemas.openxmlformats.org/officeDocument/2006/relationships/image" Target="../media/image311.png"/><Relationship Id="rId198" Type="http://schemas.openxmlformats.org/officeDocument/2006/relationships/image" Target="../media/image208.png"/><Relationship Id="rId14" Type="http://schemas.openxmlformats.org/officeDocument/2006/relationships/image" Target="../media/image321.png"/><Relationship Id="rId197" Type="http://schemas.openxmlformats.org/officeDocument/2006/relationships/image" Target="../media/image679.png"/><Relationship Id="rId17" Type="http://schemas.openxmlformats.org/officeDocument/2006/relationships/image" Target="../media/image522.png"/><Relationship Id="rId196" Type="http://schemas.openxmlformats.org/officeDocument/2006/relationships/image" Target="../media/image654.png"/><Relationship Id="rId16" Type="http://schemas.openxmlformats.org/officeDocument/2006/relationships/image" Target="../media/image536.png"/><Relationship Id="rId195" Type="http://schemas.openxmlformats.org/officeDocument/2006/relationships/image" Target="../media/image200.png"/><Relationship Id="rId19" Type="http://schemas.openxmlformats.org/officeDocument/2006/relationships/image" Target="../media/image511.png"/><Relationship Id="rId18" Type="http://schemas.openxmlformats.org/officeDocument/2006/relationships/image" Target="../media/image510.png"/><Relationship Id="rId199" Type="http://schemas.openxmlformats.org/officeDocument/2006/relationships/image" Target="../media/image664.png"/><Relationship Id="rId84" Type="http://schemas.openxmlformats.org/officeDocument/2006/relationships/image" Target="../media/image574.png"/><Relationship Id="rId83" Type="http://schemas.openxmlformats.org/officeDocument/2006/relationships/image" Target="../media/image352.png"/><Relationship Id="rId86" Type="http://schemas.openxmlformats.org/officeDocument/2006/relationships/image" Target="../media/image568.png"/><Relationship Id="rId85" Type="http://schemas.openxmlformats.org/officeDocument/2006/relationships/image" Target="../media/image102.png"/><Relationship Id="rId88" Type="http://schemas.openxmlformats.org/officeDocument/2006/relationships/image" Target="../media/image350.png"/><Relationship Id="rId150" Type="http://schemas.openxmlformats.org/officeDocument/2006/relationships/image" Target="../media/image641.png"/><Relationship Id="rId271" Type="http://schemas.openxmlformats.org/officeDocument/2006/relationships/image" Target="../media/image719.png"/><Relationship Id="rId87" Type="http://schemas.openxmlformats.org/officeDocument/2006/relationships/image" Target="../media/image359.png"/><Relationship Id="rId270" Type="http://schemas.openxmlformats.org/officeDocument/2006/relationships/image" Target="../media/image711.png"/><Relationship Id="rId89" Type="http://schemas.openxmlformats.org/officeDocument/2006/relationships/image" Target="../media/image589.png"/><Relationship Id="rId80" Type="http://schemas.openxmlformats.org/officeDocument/2006/relationships/image" Target="../media/image582.png"/><Relationship Id="rId82" Type="http://schemas.openxmlformats.org/officeDocument/2006/relationships/image" Target="../media/image357.png"/><Relationship Id="rId81" Type="http://schemas.openxmlformats.org/officeDocument/2006/relationships/image" Target="../media/image5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6.png"/><Relationship Id="rId149" Type="http://schemas.openxmlformats.org/officeDocument/2006/relationships/image" Target="../media/image616.png"/><Relationship Id="rId4" Type="http://schemas.openxmlformats.org/officeDocument/2006/relationships/image" Target="../media/image515.png"/><Relationship Id="rId148" Type="http://schemas.openxmlformats.org/officeDocument/2006/relationships/image" Target="../media/image623.png"/><Relationship Id="rId269" Type="http://schemas.openxmlformats.org/officeDocument/2006/relationships/image" Target="../media/image726.png"/><Relationship Id="rId9" Type="http://schemas.openxmlformats.org/officeDocument/2006/relationships/image" Target="../media/image494.png"/><Relationship Id="rId143" Type="http://schemas.openxmlformats.org/officeDocument/2006/relationships/image" Target="../media/image621.png"/><Relationship Id="rId264" Type="http://schemas.openxmlformats.org/officeDocument/2006/relationships/image" Target="../media/image706.png"/><Relationship Id="rId142" Type="http://schemas.openxmlformats.org/officeDocument/2006/relationships/image" Target="../media/image617.png"/><Relationship Id="rId263" Type="http://schemas.openxmlformats.org/officeDocument/2006/relationships/image" Target="../media/image716.png"/><Relationship Id="rId141" Type="http://schemas.openxmlformats.org/officeDocument/2006/relationships/image" Target="../media/image627.png"/><Relationship Id="rId262" Type="http://schemas.openxmlformats.org/officeDocument/2006/relationships/image" Target="../media/image503.png"/><Relationship Id="rId140" Type="http://schemas.openxmlformats.org/officeDocument/2006/relationships/image" Target="../media/image658.png"/><Relationship Id="rId261" Type="http://schemas.openxmlformats.org/officeDocument/2006/relationships/image" Target="../media/image703.png"/><Relationship Id="rId5" Type="http://schemas.openxmlformats.org/officeDocument/2006/relationships/image" Target="../media/image493.png"/><Relationship Id="rId147" Type="http://schemas.openxmlformats.org/officeDocument/2006/relationships/image" Target="../media/image613.png"/><Relationship Id="rId268" Type="http://schemas.openxmlformats.org/officeDocument/2006/relationships/image" Target="../media/image699.png"/><Relationship Id="rId6" Type="http://schemas.openxmlformats.org/officeDocument/2006/relationships/image" Target="../media/image505.png"/><Relationship Id="rId146" Type="http://schemas.openxmlformats.org/officeDocument/2006/relationships/image" Target="../media/image630.png"/><Relationship Id="rId267" Type="http://schemas.openxmlformats.org/officeDocument/2006/relationships/image" Target="../media/image259.png"/><Relationship Id="rId7" Type="http://schemas.openxmlformats.org/officeDocument/2006/relationships/image" Target="../media/image520.png"/><Relationship Id="rId145" Type="http://schemas.openxmlformats.org/officeDocument/2006/relationships/image" Target="../media/image619.png"/><Relationship Id="rId266" Type="http://schemas.openxmlformats.org/officeDocument/2006/relationships/image" Target="../media/image488.png"/><Relationship Id="rId8" Type="http://schemas.openxmlformats.org/officeDocument/2006/relationships/image" Target="../media/image532.png"/><Relationship Id="rId144" Type="http://schemas.openxmlformats.org/officeDocument/2006/relationships/image" Target="../media/image615.png"/><Relationship Id="rId265" Type="http://schemas.openxmlformats.org/officeDocument/2006/relationships/image" Target="../media/image483.png"/><Relationship Id="rId73" Type="http://schemas.openxmlformats.org/officeDocument/2006/relationships/image" Target="../media/image562.png"/><Relationship Id="rId72" Type="http://schemas.openxmlformats.org/officeDocument/2006/relationships/image" Target="../media/image569.png"/><Relationship Id="rId75" Type="http://schemas.openxmlformats.org/officeDocument/2006/relationships/image" Target="../media/image566.png"/><Relationship Id="rId74" Type="http://schemas.openxmlformats.org/officeDocument/2006/relationships/image" Target="../media/image577.png"/><Relationship Id="rId77" Type="http://schemas.openxmlformats.org/officeDocument/2006/relationships/image" Target="../media/image580.png"/><Relationship Id="rId260" Type="http://schemas.openxmlformats.org/officeDocument/2006/relationships/image" Target="../media/image705.png"/><Relationship Id="rId76" Type="http://schemas.openxmlformats.org/officeDocument/2006/relationships/image" Target="../media/image581.png"/><Relationship Id="rId79" Type="http://schemas.openxmlformats.org/officeDocument/2006/relationships/image" Target="../media/image572.png"/><Relationship Id="rId78" Type="http://schemas.openxmlformats.org/officeDocument/2006/relationships/image" Target="../media/image578.png"/><Relationship Id="rId71" Type="http://schemas.openxmlformats.org/officeDocument/2006/relationships/image" Target="../media/image570.png"/><Relationship Id="rId70" Type="http://schemas.openxmlformats.org/officeDocument/2006/relationships/image" Target="../media/image66.png"/><Relationship Id="rId139" Type="http://schemas.openxmlformats.org/officeDocument/2006/relationships/image" Target="../media/image622.png"/><Relationship Id="rId138" Type="http://schemas.openxmlformats.org/officeDocument/2006/relationships/image" Target="../media/image612.png"/><Relationship Id="rId259" Type="http://schemas.openxmlformats.org/officeDocument/2006/relationships/image" Target="../media/image698.png"/><Relationship Id="rId137" Type="http://schemas.openxmlformats.org/officeDocument/2006/relationships/image" Target="../media/image606.png"/><Relationship Id="rId258" Type="http://schemas.openxmlformats.org/officeDocument/2006/relationships/image" Target="../media/image713.png"/><Relationship Id="rId132" Type="http://schemas.openxmlformats.org/officeDocument/2006/relationships/image" Target="../media/image611.png"/><Relationship Id="rId253" Type="http://schemas.openxmlformats.org/officeDocument/2006/relationships/image" Target="../media/image695.png"/><Relationship Id="rId131" Type="http://schemas.openxmlformats.org/officeDocument/2006/relationships/image" Target="../media/image141.png"/><Relationship Id="rId252" Type="http://schemas.openxmlformats.org/officeDocument/2006/relationships/image" Target="../media/image714.png"/><Relationship Id="rId130" Type="http://schemas.openxmlformats.org/officeDocument/2006/relationships/image" Target="../media/image411.png"/><Relationship Id="rId251" Type="http://schemas.openxmlformats.org/officeDocument/2006/relationships/image" Target="../media/image700.png"/><Relationship Id="rId250" Type="http://schemas.openxmlformats.org/officeDocument/2006/relationships/image" Target="../media/image736.png"/><Relationship Id="rId136" Type="http://schemas.openxmlformats.org/officeDocument/2006/relationships/image" Target="../media/image605.png"/><Relationship Id="rId257" Type="http://schemas.openxmlformats.org/officeDocument/2006/relationships/image" Target="../media/image715.png"/><Relationship Id="rId135" Type="http://schemas.openxmlformats.org/officeDocument/2006/relationships/image" Target="../media/image624.png"/><Relationship Id="rId256" Type="http://schemas.openxmlformats.org/officeDocument/2006/relationships/image" Target="../media/image709.png"/><Relationship Id="rId134" Type="http://schemas.openxmlformats.org/officeDocument/2006/relationships/image" Target="../media/image400.png"/><Relationship Id="rId255" Type="http://schemas.openxmlformats.org/officeDocument/2006/relationships/image" Target="../media/image477.png"/><Relationship Id="rId133" Type="http://schemas.openxmlformats.org/officeDocument/2006/relationships/image" Target="../media/image620.png"/><Relationship Id="rId254" Type="http://schemas.openxmlformats.org/officeDocument/2006/relationships/image" Target="../media/image732.png"/><Relationship Id="rId62" Type="http://schemas.openxmlformats.org/officeDocument/2006/relationships/image" Target="../media/image560.png"/><Relationship Id="rId61" Type="http://schemas.openxmlformats.org/officeDocument/2006/relationships/image" Target="../media/image365.png"/><Relationship Id="rId64" Type="http://schemas.openxmlformats.org/officeDocument/2006/relationships/image" Target="../media/image564.png"/><Relationship Id="rId63" Type="http://schemas.openxmlformats.org/officeDocument/2006/relationships/image" Target="../media/image559.png"/><Relationship Id="rId66" Type="http://schemas.openxmlformats.org/officeDocument/2006/relationships/image" Target="../media/image557.png"/><Relationship Id="rId172" Type="http://schemas.openxmlformats.org/officeDocument/2006/relationships/image" Target="../media/image646.png"/><Relationship Id="rId65" Type="http://schemas.openxmlformats.org/officeDocument/2006/relationships/image" Target="../media/image554.png"/><Relationship Id="rId171" Type="http://schemas.openxmlformats.org/officeDocument/2006/relationships/image" Target="../media/image643.png"/><Relationship Id="rId68" Type="http://schemas.openxmlformats.org/officeDocument/2006/relationships/image" Target="../media/image571.png"/><Relationship Id="rId170" Type="http://schemas.openxmlformats.org/officeDocument/2006/relationships/image" Target="../media/image640.png"/><Relationship Id="rId67" Type="http://schemas.openxmlformats.org/officeDocument/2006/relationships/image" Target="../media/image567.png"/><Relationship Id="rId60" Type="http://schemas.openxmlformats.org/officeDocument/2006/relationships/image" Target="../media/image565.png"/><Relationship Id="rId165" Type="http://schemas.openxmlformats.org/officeDocument/2006/relationships/image" Target="../media/image644.png"/><Relationship Id="rId69" Type="http://schemas.openxmlformats.org/officeDocument/2006/relationships/image" Target="../media/image345.png"/><Relationship Id="rId164" Type="http://schemas.openxmlformats.org/officeDocument/2006/relationships/image" Target="../media/image637.png"/><Relationship Id="rId163" Type="http://schemas.openxmlformats.org/officeDocument/2006/relationships/image" Target="../media/image413.png"/><Relationship Id="rId162" Type="http://schemas.openxmlformats.org/officeDocument/2006/relationships/image" Target="../media/image633.png"/><Relationship Id="rId169" Type="http://schemas.openxmlformats.org/officeDocument/2006/relationships/image" Target="../media/image642.png"/><Relationship Id="rId168" Type="http://schemas.openxmlformats.org/officeDocument/2006/relationships/image" Target="../media/image692.png"/><Relationship Id="rId167" Type="http://schemas.openxmlformats.org/officeDocument/2006/relationships/image" Target="../media/image632.png"/><Relationship Id="rId166" Type="http://schemas.openxmlformats.org/officeDocument/2006/relationships/image" Target="../media/image631.png"/><Relationship Id="rId51" Type="http://schemas.openxmlformats.org/officeDocument/2006/relationships/image" Target="../media/image551.png"/><Relationship Id="rId50" Type="http://schemas.openxmlformats.org/officeDocument/2006/relationships/image" Target="../media/image539.png"/><Relationship Id="rId53" Type="http://schemas.openxmlformats.org/officeDocument/2006/relationships/image" Target="../media/image543.png"/><Relationship Id="rId52" Type="http://schemas.openxmlformats.org/officeDocument/2006/relationships/image" Target="../media/image544.png"/><Relationship Id="rId55" Type="http://schemas.openxmlformats.org/officeDocument/2006/relationships/image" Target="../media/image542.png"/><Relationship Id="rId161" Type="http://schemas.openxmlformats.org/officeDocument/2006/relationships/image" Target="../media/image655.png"/><Relationship Id="rId54" Type="http://schemas.openxmlformats.org/officeDocument/2006/relationships/image" Target="../media/image309.png"/><Relationship Id="rId160" Type="http://schemas.openxmlformats.org/officeDocument/2006/relationships/image" Target="../media/image634.png"/><Relationship Id="rId57" Type="http://schemas.openxmlformats.org/officeDocument/2006/relationships/image" Target="../media/image549.png"/><Relationship Id="rId56" Type="http://schemas.openxmlformats.org/officeDocument/2006/relationships/image" Target="../media/image545.png"/><Relationship Id="rId159" Type="http://schemas.openxmlformats.org/officeDocument/2006/relationships/image" Target="../media/image628.png"/><Relationship Id="rId59" Type="http://schemas.openxmlformats.org/officeDocument/2006/relationships/image" Target="../media/image546.png"/><Relationship Id="rId154" Type="http://schemas.openxmlformats.org/officeDocument/2006/relationships/image" Target="../media/image636.png"/><Relationship Id="rId275" Type="http://schemas.openxmlformats.org/officeDocument/2006/relationships/image" Target="../media/image723.png"/><Relationship Id="rId58" Type="http://schemas.openxmlformats.org/officeDocument/2006/relationships/image" Target="../media/image547.png"/><Relationship Id="rId153" Type="http://schemas.openxmlformats.org/officeDocument/2006/relationships/image" Target="../media/image629.png"/><Relationship Id="rId274" Type="http://schemas.openxmlformats.org/officeDocument/2006/relationships/image" Target="../media/image712.png"/><Relationship Id="rId152" Type="http://schemas.openxmlformats.org/officeDocument/2006/relationships/image" Target="../media/image625.png"/><Relationship Id="rId273" Type="http://schemas.openxmlformats.org/officeDocument/2006/relationships/image" Target="../media/image729.png"/><Relationship Id="rId151" Type="http://schemas.openxmlformats.org/officeDocument/2006/relationships/image" Target="../media/image639.png"/><Relationship Id="rId272" Type="http://schemas.openxmlformats.org/officeDocument/2006/relationships/image" Target="../media/image286.png"/><Relationship Id="rId158" Type="http://schemas.openxmlformats.org/officeDocument/2006/relationships/image" Target="../media/image440.png"/><Relationship Id="rId157" Type="http://schemas.openxmlformats.org/officeDocument/2006/relationships/image" Target="../media/image417.png"/><Relationship Id="rId156" Type="http://schemas.openxmlformats.org/officeDocument/2006/relationships/image" Target="../media/image657.png"/><Relationship Id="rId277" Type="http://schemas.openxmlformats.org/officeDocument/2006/relationships/image" Target="../media/image796.png"/><Relationship Id="rId155" Type="http://schemas.openxmlformats.org/officeDocument/2006/relationships/image" Target="../media/image407.png"/><Relationship Id="rId276" Type="http://schemas.openxmlformats.org/officeDocument/2006/relationships/image" Target="../media/image720.png"/><Relationship Id="rId107" Type="http://schemas.openxmlformats.org/officeDocument/2006/relationships/image" Target="../media/image583.png"/><Relationship Id="rId228" Type="http://schemas.openxmlformats.org/officeDocument/2006/relationships/image" Target="../media/image673.png"/><Relationship Id="rId106" Type="http://schemas.openxmlformats.org/officeDocument/2006/relationships/image" Target="../media/image590.png"/><Relationship Id="rId227" Type="http://schemas.openxmlformats.org/officeDocument/2006/relationships/image" Target="../media/image246.png"/><Relationship Id="rId105" Type="http://schemas.openxmlformats.org/officeDocument/2006/relationships/image" Target="../media/image377.png"/><Relationship Id="rId226" Type="http://schemas.openxmlformats.org/officeDocument/2006/relationships/image" Target="../media/image463.png"/><Relationship Id="rId104" Type="http://schemas.openxmlformats.org/officeDocument/2006/relationships/image" Target="../media/image592.png"/><Relationship Id="rId225" Type="http://schemas.openxmlformats.org/officeDocument/2006/relationships/image" Target="../media/image668.png"/><Relationship Id="rId109" Type="http://schemas.openxmlformats.org/officeDocument/2006/relationships/image" Target="../media/image595.png"/><Relationship Id="rId108" Type="http://schemas.openxmlformats.org/officeDocument/2006/relationships/image" Target="../media/image596.png"/><Relationship Id="rId229" Type="http://schemas.openxmlformats.org/officeDocument/2006/relationships/image" Target="../media/image688.png"/><Relationship Id="rId220" Type="http://schemas.openxmlformats.org/officeDocument/2006/relationships/image" Target="../media/image462.png"/><Relationship Id="rId103" Type="http://schemas.openxmlformats.org/officeDocument/2006/relationships/image" Target="../media/image369.png"/><Relationship Id="rId224" Type="http://schemas.openxmlformats.org/officeDocument/2006/relationships/image" Target="../media/image674.png"/><Relationship Id="rId102" Type="http://schemas.openxmlformats.org/officeDocument/2006/relationships/image" Target="../media/image385.png"/><Relationship Id="rId223" Type="http://schemas.openxmlformats.org/officeDocument/2006/relationships/image" Target="../media/image675.png"/><Relationship Id="rId101" Type="http://schemas.openxmlformats.org/officeDocument/2006/relationships/image" Target="../media/image112.png"/><Relationship Id="rId222" Type="http://schemas.openxmlformats.org/officeDocument/2006/relationships/image" Target="../media/image671.png"/><Relationship Id="rId100" Type="http://schemas.openxmlformats.org/officeDocument/2006/relationships/image" Target="../media/image375.png"/><Relationship Id="rId221" Type="http://schemas.openxmlformats.org/officeDocument/2006/relationships/image" Target="../media/image681.png"/><Relationship Id="rId217" Type="http://schemas.openxmlformats.org/officeDocument/2006/relationships/image" Target="../media/image669.png"/><Relationship Id="rId216" Type="http://schemas.openxmlformats.org/officeDocument/2006/relationships/image" Target="../media/image666.png"/><Relationship Id="rId215" Type="http://schemas.openxmlformats.org/officeDocument/2006/relationships/image" Target="../media/image218.png"/><Relationship Id="rId214" Type="http://schemas.openxmlformats.org/officeDocument/2006/relationships/image" Target="../media/image670.png"/><Relationship Id="rId219" Type="http://schemas.openxmlformats.org/officeDocument/2006/relationships/image" Target="../media/image461.png"/><Relationship Id="rId218" Type="http://schemas.openxmlformats.org/officeDocument/2006/relationships/image" Target="../media/image684.png"/><Relationship Id="rId213" Type="http://schemas.openxmlformats.org/officeDocument/2006/relationships/image" Target="../media/image449.png"/><Relationship Id="rId212" Type="http://schemas.openxmlformats.org/officeDocument/2006/relationships/image" Target="../media/image687.png"/><Relationship Id="rId211" Type="http://schemas.openxmlformats.org/officeDocument/2006/relationships/image" Target="../media/image689.png"/><Relationship Id="rId210" Type="http://schemas.openxmlformats.org/officeDocument/2006/relationships/image" Target="../media/image663.png"/><Relationship Id="rId129" Type="http://schemas.openxmlformats.org/officeDocument/2006/relationships/image" Target="../media/image626.png"/><Relationship Id="rId128" Type="http://schemas.openxmlformats.org/officeDocument/2006/relationships/image" Target="../media/image614.png"/><Relationship Id="rId249" Type="http://schemas.openxmlformats.org/officeDocument/2006/relationships/image" Target="../media/image693.png"/><Relationship Id="rId127" Type="http://schemas.openxmlformats.org/officeDocument/2006/relationships/image" Target="../media/image404.png"/><Relationship Id="rId248" Type="http://schemas.openxmlformats.org/officeDocument/2006/relationships/image" Target="../media/image696.png"/><Relationship Id="rId126" Type="http://schemas.openxmlformats.org/officeDocument/2006/relationships/image" Target="../media/image608.png"/><Relationship Id="rId247" Type="http://schemas.openxmlformats.org/officeDocument/2006/relationships/image" Target="../media/image701.png"/><Relationship Id="rId121" Type="http://schemas.openxmlformats.org/officeDocument/2006/relationships/image" Target="../media/image603.png"/><Relationship Id="rId242" Type="http://schemas.openxmlformats.org/officeDocument/2006/relationships/image" Target="../media/image694.png"/><Relationship Id="rId120" Type="http://schemas.openxmlformats.org/officeDocument/2006/relationships/image" Target="../media/image618.png"/><Relationship Id="rId241" Type="http://schemas.openxmlformats.org/officeDocument/2006/relationships/image" Target="../media/image697.png"/><Relationship Id="rId240" Type="http://schemas.openxmlformats.org/officeDocument/2006/relationships/image" Target="../media/image245.png"/><Relationship Id="rId125" Type="http://schemas.openxmlformats.org/officeDocument/2006/relationships/image" Target="../media/image389.png"/><Relationship Id="rId246" Type="http://schemas.openxmlformats.org/officeDocument/2006/relationships/image" Target="../media/image474.png"/><Relationship Id="rId124" Type="http://schemas.openxmlformats.org/officeDocument/2006/relationships/image" Target="../media/image609.png"/><Relationship Id="rId245" Type="http://schemas.openxmlformats.org/officeDocument/2006/relationships/image" Target="../media/image704.png"/><Relationship Id="rId123" Type="http://schemas.openxmlformats.org/officeDocument/2006/relationships/image" Target="../media/image607.png"/><Relationship Id="rId244" Type="http://schemas.openxmlformats.org/officeDocument/2006/relationships/image" Target="../media/image686.png"/><Relationship Id="rId122" Type="http://schemas.openxmlformats.org/officeDocument/2006/relationships/image" Target="../media/image602.png"/><Relationship Id="rId243" Type="http://schemas.openxmlformats.org/officeDocument/2006/relationships/image" Target="../media/image471.png"/><Relationship Id="rId95" Type="http://schemas.openxmlformats.org/officeDocument/2006/relationships/image" Target="../media/image586.png"/><Relationship Id="rId94" Type="http://schemas.openxmlformats.org/officeDocument/2006/relationships/image" Target="../media/image594.png"/><Relationship Id="rId97" Type="http://schemas.openxmlformats.org/officeDocument/2006/relationships/image" Target="../media/image372.png"/><Relationship Id="rId96" Type="http://schemas.openxmlformats.org/officeDocument/2006/relationships/image" Target="../media/image575.png"/><Relationship Id="rId99" Type="http://schemas.openxmlformats.org/officeDocument/2006/relationships/image" Target="../media/image599.png"/><Relationship Id="rId98" Type="http://schemas.openxmlformats.org/officeDocument/2006/relationships/image" Target="../media/image587.png"/><Relationship Id="rId91" Type="http://schemas.openxmlformats.org/officeDocument/2006/relationships/image" Target="../media/image598.png"/><Relationship Id="rId90" Type="http://schemas.openxmlformats.org/officeDocument/2006/relationships/image" Target="../media/image573.png"/><Relationship Id="rId93" Type="http://schemas.openxmlformats.org/officeDocument/2006/relationships/image" Target="../media/image576.png"/><Relationship Id="rId92" Type="http://schemas.openxmlformats.org/officeDocument/2006/relationships/image" Target="../media/image579.png"/><Relationship Id="rId118" Type="http://schemas.openxmlformats.org/officeDocument/2006/relationships/image" Target="../media/image610.png"/><Relationship Id="rId239" Type="http://schemas.openxmlformats.org/officeDocument/2006/relationships/image" Target="../media/image678.png"/><Relationship Id="rId117" Type="http://schemas.openxmlformats.org/officeDocument/2006/relationships/image" Target="../media/image591.png"/><Relationship Id="rId238" Type="http://schemas.openxmlformats.org/officeDocument/2006/relationships/image" Target="../media/image247.png"/><Relationship Id="rId116" Type="http://schemas.openxmlformats.org/officeDocument/2006/relationships/image" Target="../media/image593.png"/><Relationship Id="rId237" Type="http://schemas.openxmlformats.org/officeDocument/2006/relationships/image" Target="../media/image256.png"/><Relationship Id="rId115" Type="http://schemas.openxmlformats.org/officeDocument/2006/relationships/image" Target="../media/image410.png"/><Relationship Id="rId236" Type="http://schemas.openxmlformats.org/officeDocument/2006/relationships/image" Target="../media/image469.png"/><Relationship Id="rId119" Type="http://schemas.openxmlformats.org/officeDocument/2006/relationships/image" Target="../media/image601.png"/><Relationship Id="rId110" Type="http://schemas.openxmlformats.org/officeDocument/2006/relationships/image" Target="../media/image585.png"/><Relationship Id="rId231" Type="http://schemas.openxmlformats.org/officeDocument/2006/relationships/image" Target="../media/image691.png"/><Relationship Id="rId230" Type="http://schemas.openxmlformats.org/officeDocument/2006/relationships/image" Target="../media/image464.png"/><Relationship Id="rId114" Type="http://schemas.openxmlformats.org/officeDocument/2006/relationships/image" Target="../media/image597.png"/><Relationship Id="rId235" Type="http://schemas.openxmlformats.org/officeDocument/2006/relationships/image" Target="../media/image677.png"/><Relationship Id="rId113" Type="http://schemas.openxmlformats.org/officeDocument/2006/relationships/image" Target="../media/image584.png"/><Relationship Id="rId234" Type="http://schemas.openxmlformats.org/officeDocument/2006/relationships/image" Target="../media/image690.png"/><Relationship Id="rId112" Type="http://schemas.openxmlformats.org/officeDocument/2006/relationships/image" Target="../media/image604.png"/><Relationship Id="rId233" Type="http://schemas.openxmlformats.org/officeDocument/2006/relationships/image" Target="../media/image702.png"/><Relationship Id="rId111" Type="http://schemas.openxmlformats.org/officeDocument/2006/relationships/image" Target="../media/image600.png"/><Relationship Id="rId232" Type="http://schemas.openxmlformats.org/officeDocument/2006/relationships/image" Target="../media/image682.png"/><Relationship Id="rId206" Type="http://schemas.openxmlformats.org/officeDocument/2006/relationships/image" Target="../media/image680.png"/><Relationship Id="rId205" Type="http://schemas.openxmlformats.org/officeDocument/2006/relationships/image" Target="../media/image661.png"/><Relationship Id="rId204" Type="http://schemas.openxmlformats.org/officeDocument/2006/relationships/image" Target="../media/image457.png"/><Relationship Id="rId203" Type="http://schemas.openxmlformats.org/officeDocument/2006/relationships/image" Target="../media/image685.png"/><Relationship Id="rId209" Type="http://schemas.openxmlformats.org/officeDocument/2006/relationships/image" Target="../media/image453.png"/><Relationship Id="rId208" Type="http://schemas.openxmlformats.org/officeDocument/2006/relationships/image" Target="../media/image465.png"/><Relationship Id="rId207" Type="http://schemas.openxmlformats.org/officeDocument/2006/relationships/image" Target="../media/image662.png"/><Relationship Id="rId202" Type="http://schemas.openxmlformats.org/officeDocument/2006/relationships/image" Target="../media/image223.png"/><Relationship Id="rId201" Type="http://schemas.openxmlformats.org/officeDocument/2006/relationships/image" Target="../media/image665.png"/><Relationship Id="rId200" Type="http://schemas.openxmlformats.org/officeDocument/2006/relationships/image" Target="../media/image672.png"/></Relationships>
</file>

<file path=ppt/slides/_rels/slide11.xml.rels><?xml version="1.0" encoding="UTF-8" standalone="yes"?><Relationships xmlns="http://schemas.openxmlformats.org/package/2006/relationships"><Relationship Id="rId40" Type="http://schemas.openxmlformats.org/officeDocument/2006/relationships/image" Target="../media/image754.png"/><Relationship Id="rId190" Type="http://schemas.openxmlformats.org/officeDocument/2006/relationships/image" Target="../media/image897.png"/><Relationship Id="rId42" Type="http://schemas.openxmlformats.org/officeDocument/2006/relationships/image" Target="../media/image751.png"/><Relationship Id="rId41" Type="http://schemas.openxmlformats.org/officeDocument/2006/relationships/image" Target="../media/image775.png"/><Relationship Id="rId44" Type="http://schemas.openxmlformats.org/officeDocument/2006/relationships/image" Target="../media/image764.png"/><Relationship Id="rId194" Type="http://schemas.openxmlformats.org/officeDocument/2006/relationships/image" Target="../media/image907.png"/><Relationship Id="rId43" Type="http://schemas.openxmlformats.org/officeDocument/2006/relationships/image" Target="../media/image759.png"/><Relationship Id="rId193" Type="http://schemas.openxmlformats.org/officeDocument/2006/relationships/image" Target="../media/image900.png"/><Relationship Id="rId46" Type="http://schemas.openxmlformats.org/officeDocument/2006/relationships/image" Target="../media/image753.png"/><Relationship Id="rId192" Type="http://schemas.openxmlformats.org/officeDocument/2006/relationships/image" Target="../media/image893.png"/><Relationship Id="rId45" Type="http://schemas.openxmlformats.org/officeDocument/2006/relationships/image" Target="../media/image755.png"/><Relationship Id="rId191" Type="http://schemas.openxmlformats.org/officeDocument/2006/relationships/image" Target="../media/image896.png"/><Relationship Id="rId48" Type="http://schemas.openxmlformats.org/officeDocument/2006/relationships/image" Target="../media/image762.png"/><Relationship Id="rId187" Type="http://schemas.openxmlformats.org/officeDocument/2006/relationships/image" Target="../media/image887.png"/><Relationship Id="rId47" Type="http://schemas.openxmlformats.org/officeDocument/2006/relationships/image" Target="../media/image767.png"/><Relationship Id="rId186" Type="http://schemas.openxmlformats.org/officeDocument/2006/relationships/image" Target="../media/image185.png"/><Relationship Id="rId185" Type="http://schemas.openxmlformats.org/officeDocument/2006/relationships/image" Target="../media/image888.png"/><Relationship Id="rId49" Type="http://schemas.openxmlformats.org/officeDocument/2006/relationships/image" Target="../media/image765.png"/><Relationship Id="rId184" Type="http://schemas.openxmlformats.org/officeDocument/2006/relationships/image" Target="../media/image177.png"/><Relationship Id="rId189" Type="http://schemas.openxmlformats.org/officeDocument/2006/relationships/image" Target="../media/image911.png"/><Relationship Id="rId188" Type="http://schemas.openxmlformats.org/officeDocument/2006/relationships/image" Target="../media/image894.png"/><Relationship Id="rId31" Type="http://schemas.openxmlformats.org/officeDocument/2006/relationships/image" Target="../media/image742.png"/><Relationship Id="rId30" Type="http://schemas.openxmlformats.org/officeDocument/2006/relationships/image" Target="../media/image747.png"/><Relationship Id="rId33" Type="http://schemas.openxmlformats.org/officeDocument/2006/relationships/image" Target="../media/image752.png"/><Relationship Id="rId183" Type="http://schemas.openxmlformats.org/officeDocument/2006/relationships/image" Target="../media/image949.png"/><Relationship Id="rId32" Type="http://schemas.openxmlformats.org/officeDocument/2006/relationships/image" Target="../media/image757.png"/><Relationship Id="rId182" Type="http://schemas.openxmlformats.org/officeDocument/2006/relationships/image" Target="../media/image886.png"/><Relationship Id="rId35" Type="http://schemas.openxmlformats.org/officeDocument/2006/relationships/image" Target="../media/image744.png"/><Relationship Id="rId181" Type="http://schemas.openxmlformats.org/officeDocument/2006/relationships/image" Target="../media/image890.png"/><Relationship Id="rId34" Type="http://schemas.openxmlformats.org/officeDocument/2006/relationships/image" Target="../media/image745.png"/><Relationship Id="rId180" Type="http://schemas.openxmlformats.org/officeDocument/2006/relationships/image" Target="../media/image885.png"/><Relationship Id="rId37" Type="http://schemas.openxmlformats.org/officeDocument/2006/relationships/image" Target="../media/image34.png"/><Relationship Id="rId176" Type="http://schemas.openxmlformats.org/officeDocument/2006/relationships/image" Target="../media/image878.png"/><Relationship Id="rId36" Type="http://schemas.openxmlformats.org/officeDocument/2006/relationships/image" Target="../media/image741.png"/><Relationship Id="rId175" Type="http://schemas.openxmlformats.org/officeDocument/2006/relationships/image" Target="../media/image183.png"/><Relationship Id="rId39" Type="http://schemas.openxmlformats.org/officeDocument/2006/relationships/image" Target="../media/image44.png"/><Relationship Id="rId174" Type="http://schemas.openxmlformats.org/officeDocument/2006/relationships/image" Target="../media/image883.png"/><Relationship Id="rId38" Type="http://schemas.openxmlformats.org/officeDocument/2006/relationships/image" Target="../media/image750.png"/><Relationship Id="rId173" Type="http://schemas.openxmlformats.org/officeDocument/2006/relationships/image" Target="../media/image882.png"/><Relationship Id="rId179" Type="http://schemas.openxmlformats.org/officeDocument/2006/relationships/image" Target="../media/image876.png"/><Relationship Id="rId178" Type="http://schemas.openxmlformats.org/officeDocument/2006/relationships/image" Target="../media/image891.png"/><Relationship Id="rId177" Type="http://schemas.openxmlformats.org/officeDocument/2006/relationships/image" Target="../media/image879.png"/><Relationship Id="rId20" Type="http://schemas.openxmlformats.org/officeDocument/2006/relationships/image" Target="../media/image737.png"/><Relationship Id="rId22" Type="http://schemas.openxmlformats.org/officeDocument/2006/relationships/image" Target="../media/image749.png"/><Relationship Id="rId21" Type="http://schemas.openxmlformats.org/officeDocument/2006/relationships/image" Target="../media/image728.png"/><Relationship Id="rId24" Type="http://schemas.openxmlformats.org/officeDocument/2006/relationships/image" Target="../media/image766.png"/><Relationship Id="rId23" Type="http://schemas.openxmlformats.org/officeDocument/2006/relationships/image" Target="../media/image746.png"/><Relationship Id="rId26" Type="http://schemas.openxmlformats.org/officeDocument/2006/relationships/image" Target="../media/image748.png"/><Relationship Id="rId25" Type="http://schemas.openxmlformats.org/officeDocument/2006/relationships/image" Target="../media/image756.png"/><Relationship Id="rId28" Type="http://schemas.openxmlformats.org/officeDocument/2006/relationships/image" Target="../media/image740.png"/><Relationship Id="rId27" Type="http://schemas.openxmlformats.org/officeDocument/2006/relationships/image" Target="../media/image738.png"/><Relationship Id="rId29" Type="http://schemas.openxmlformats.org/officeDocument/2006/relationships/image" Target="../media/image734.png"/><Relationship Id="rId11" Type="http://schemas.openxmlformats.org/officeDocument/2006/relationships/image" Target="../media/image722.png"/><Relationship Id="rId10" Type="http://schemas.openxmlformats.org/officeDocument/2006/relationships/image" Target="../media/image721.png"/><Relationship Id="rId13" Type="http://schemas.openxmlformats.org/officeDocument/2006/relationships/image" Target="../media/image731.png"/><Relationship Id="rId12" Type="http://schemas.openxmlformats.org/officeDocument/2006/relationships/image" Target="../media/image3.png"/><Relationship Id="rId15" Type="http://schemas.openxmlformats.org/officeDocument/2006/relationships/image" Target="../media/image18.png"/><Relationship Id="rId198" Type="http://schemas.openxmlformats.org/officeDocument/2006/relationships/image" Target="../media/image910.png"/><Relationship Id="rId14" Type="http://schemas.openxmlformats.org/officeDocument/2006/relationships/image" Target="../media/image733.png"/><Relationship Id="rId197" Type="http://schemas.openxmlformats.org/officeDocument/2006/relationships/image" Target="../media/image895.png"/><Relationship Id="rId17" Type="http://schemas.openxmlformats.org/officeDocument/2006/relationships/image" Target="../media/image32.png"/><Relationship Id="rId196" Type="http://schemas.openxmlformats.org/officeDocument/2006/relationships/image" Target="../media/image468.png"/><Relationship Id="rId16" Type="http://schemas.openxmlformats.org/officeDocument/2006/relationships/image" Target="../media/image739.png"/><Relationship Id="rId195" Type="http://schemas.openxmlformats.org/officeDocument/2006/relationships/image" Target="../media/image903.png"/><Relationship Id="rId19" Type="http://schemas.openxmlformats.org/officeDocument/2006/relationships/image" Target="../media/image727.png"/><Relationship Id="rId18" Type="http://schemas.openxmlformats.org/officeDocument/2006/relationships/image" Target="../media/image735.png"/><Relationship Id="rId199" Type="http://schemas.openxmlformats.org/officeDocument/2006/relationships/image" Target="../media/image901.png"/><Relationship Id="rId84" Type="http://schemas.openxmlformats.org/officeDocument/2006/relationships/image" Target="../media/image804.png"/><Relationship Id="rId83" Type="http://schemas.openxmlformats.org/officeDocument/2006/relationships/image" Target="../media/image89.png"/><Relationship Id="rId86" Type="http://schemas.openxmlformats.org/officeDocument/2006/relationships/image" Target="../media/image797.png"/><Relationship Id="rId85" Type="http://schemas.openxmlformats.org/officeDocument/2006/relationships/image" Target="../media/image788.png"/><Relationship Id="rId88" Type="http://schemas.openxmlformats.org/officeDocument/2006/relationships/image" Target="../media/image820.png"/><Relationship Id="rId150" Type="http://schemas.openxmlformats.org/officeDocument/2006/relationships/image" Target="../media/image867.png"/><Relationship Id="rId271" Type="http://schemas.openxmlformats.org/officeDocument/2006/relationships/image" Target="../media/image952.png"/><Relationship Id="rId87" Type="http://schemas.openxmlformats.org/officeDocument/2006/relationships/image" Target="../media/image806.png"/><Relationship Id="rId270" Type="http://schemas.openxmlformats.org/officeDocument/2006/relationships/image" Target="../media/image951.png"/><Relationship Id="rId89" Type="http://schemas.openxmlformats.org/officeDocument/2006/relationships/image" Target="../media/image815.png"/><Relationship Id="rId80" Type="http://schemas.openxmlformats.org/officeDocument/2006/relationships/image" Target="../media/image793.png"/><Relationship Id="rId82" Type="http://schemas.openxmlformats.org/officeDocument/2006/relationships/image" Target="../media/image790.png"/><Relationship Id="rId81" Type="http://schemas.openxmlformats.org/officeDocument/2006/relationships/image" Target="../media/image7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07.png"/><Relationship Id="rId149" Type="http://schemas.openxmlformats.org/officeDocument/2006/relationships/image" Target="../media/image859.png"/><Relationship Id="rId4" Type="http://schemas.openxmlformats.org/officeDocument/2006/relationships/image" Target="../media/image9.png"/><Relationship Id="rId148" Type="http://schemas.openxmlformats.org/officeDocument/2006/relationships/image" Target="../media/image849.png"/><Relationship Id="rId269" Type="http://schemas.openxmlformats.org/officeDocument/2006/relationships/image" Target="../media/image259.png"/><Relationship Id="rId9" Type="http://schemas.openxmlformats.org/officeDocument/2006/relationships/image" Target="../media/image724.png"/><Relationship Id="rId143" Type="http://schemas.openxmlformats.org/officeDocument/2006/relationships/image" Target="../media/image845.png"/><Relationship Id="rId264" Type="http://schemas.openxmlformats.org/officeDocument/2006/relationships/image" Target="../media/image705.png"/><Relationship Id="rId142" Type="http://schemas.openxmlformats.org/officeDocument/2006/relationships/image" Target="../media/image842.png"/><Relationship Id="rId263" Type="http://schemas.openxmlformats.org/officeDocument/2006/relationships/image" Target="../media/image942.png"/><Relationship Id="rId141" Type="http://schemas.openxmlformats.org/officeDocument/2006/relationships/image" Target="../media/image843.png"/><Relationship Id="rId262" Type="http://schemas.openxmlformats.org/officeDocument/2006/relationships/image" Target="../media/image502.png"/><Relationship Id="rId140" Type="http://schemas.openxmlformats.org/officeDocument/2006/relationships/image" Target="../media/image840.png"/><Relationship Id="rId261" Type="http://schemas.openxmlformats.org/officeDocument/2006/relationships/image" Target="../media/image498.png"/><Relationship Id="rId5" Type="http://schemas.openxmlformats.org/officeDocument/2006/relationships/image" Target="../media/image710.png"/><Relationship Id="rId147" Type="http://schemas.openxmlformats.org/officeDocument/2006/relationships/image" Target="../media/image848.png"/><Relationship Id="rId268" Type="http://schemas.openxmlformats.org/officeDocument/2006/relationships/image" Target="../media/image953.png"/><Relationship Id="rId6" Type="http://schemas.openxmlformats.org/officeDocument/2006/relationships/image" Target="../media/image725.png"/><Relationship Id="rId146" Type="http://schemas.openxmlformats.org/officeDocument/2006/relationships/image" Target="../media/image863.png"/><Relationship Id="rId267" Type="http://schemas.openxmlformats.org/officeDocument/2006/relationships/image" Target="../media/image267.png"/><Relationship Id="rId7" Type="http://schemas.openxmlformats.org/officeDocument/2006/relationships/image" Target="../media/image717.png"/><Relationship Id="rId145" Type="http://schemas.openxmlformats.org/officeDocument/2006/relationships/image" Target="../media/image847.png"/><Relationship Id="rId266" Type="http://schemas.openxmlformats.org/officeDocument/2006/relationships/image" Target="../media/image945.png"/><Relationship Id="rId8" Type="http://schemas.openxmlformats.org/officeDocument/2006/relationships/image" Target="../media/image730.png"/><Relationship Id="rId144" Type="http://schemas.openxmlformats.org/officeDocument/2006/relationships/image" Target="../media/image855.png"/><Relationship Id="rId265" Type="http://schemas.openxmlformats.org/officeDocument/2006/relationships/image" Target="../media/image478.png"/><Relationship Id="rId73" Type="http://schemas.openxmlformats.org/officeDocument/2006/relationships/image" Target="../media/image783.png"/><Relationship Id="rId72" Type="http://schemas.openxmlformats.org/officeDocument/2006/relationships/image" Target="../media/image782.png"/><Relationship Id="rId75" Type="http://schemas.openxmlformats.org/officeDocument/2006/relationships/image" Target="../media/image802.png"/><Relationship Id="rId74" Type="http://schemas.openxmlformats.org/officeDocument/2006/relationships/image" Target="../media/image805.png"/><Relationship Id="rId77" Type="http://schemas.openxmlformats.org/officeDocument/2006/relationships/image" Target="../media/image786.png"/><Relationship Id="rId260" Type="http://schemas.openxmlformats.org/officeDocument/2006/relationships/image" Target="../media/image941.png"/><Relationship Id="rId76" Type="http://schemas.openxmlformats.org/officeDocument/2006/relationships/image" Target="../media/image794.png"/><Relationship Id="rId79" Type="http://schemas.openxmlformats.org/officeDocument/2006/relationships/image" Target="../media/image800.png"/><Relationship Id="rId78" Type="http://schemas.openxmlformats.org/officeDocument/2006/relationships/image" Target="../media/image789.png"/><Relationship Id="rId71" Type="http://schemas.openxmlformats.org/officeDocument/2006/relationships/image" Target="../media/image781.png"/><Relationship Id="rId70" Type="http://schemas.openxmlformats.org/officeDocument/2006/relationships/image" Target="../media/image777.png"/><Relationship Id="rId139" Type="http://schemas.openxmlformats.org/officeDocument/2006/relationships/image" Target="../media/image147.png"/><Relationship Id="rId138" Type="http://schemas.openxmlformats.org/officeDocument/2006/relationships/image" Target="../media/image850.png"/><Relationship Id="rId259" Type="http://schemas.openxmlformats.org/officeDocument/2006/relationships/image" Target="../media/image958.png"/><Relationship Id="rId137" Type="http://schemas.openxmlformats.org/officeDocument/2006/relationships/image" Target="../media/image854.png"/><Relationship Id="rId258" Type="http://schemas.openxmlformats.org/officeDocument/2006/relationships/image" Target="../media/image260.png"/><Relationship Id="rId132" Type="http://schemas.openxmlformats.org/officeDocument/2006/relationships/image" Target="../media/image837.png"/><Relationship Id="rId253" Type="http://schemas.openxmlformats.org/officeDocument/2006/relationships/image" Target="../media/image252.png"/><Relationship Id="rId131" Type="http://schemas.openxmlformats.org/officeDocument/2006/relationships/image" Target="../media/image851.png"/><Relationship Id="rId252" Type="http://schemas.openxmlformats.org/officeDocument/2006/relationships/image" Target="../media/image491.png"/><Relationship Id="rId130" Type="http://schemas.openxmlformats.org/officeDocument/2006/relationships/image" Target="../media/image844.png"/><Relationship Id="rId251" Type="http://schemas.openxmlformats.org/officeDocument/2006/relationships/image" Target="../media/image955.png"/><Relationship Id="rId250" Type="http://schemas.openxmlformats.org/officeDocument/2006/relationships/image" Target="../media/image932.png"/><Relationship Id="rId136" Type="http://schemas.openxmlformats.org/officeDocument/2006/relationships/image" Target="../media/image834.png"/><Relationship Id="rId257" Type="http://schemas.openxmlformats.org/officeDocument/2006/relationships/image" Target="../media/image271.png"/><Relationship Id="rId135" Type="http://schemas.openxmlformats.org/officeDocument/2006/relationships/image" Target="../media/image865.png"/><Relationship Id="rId256" Type="http://schemas.openxmlformats.org/officeDocument/2006/relationships/image" Target="../media/image947.png"/><Relationship Id="rId134" Type="http://schemas.openxmlformats.org/officeDocument/2006/relationships/image" Target="../media/image131.png"/><Relationship Id="rId255" Type="http://schemas.openxmlformats.org/officeDocument/2006/relationships/image" Target="../media/image266.png"/><Relationship Id="rId133" Type="http://schemas.openxmlformats.org/officeDocument/2006/relationships/image" Target="../media/image835.png"/><Relationship Id="rId254" Type="http://schemas.openxmlformats.org/officeDocument/2006/relationships/image" Target="../media/image944.png"/><Relationship Id="rId62" Type="http://schemas.openxmlformats.org/officeDocument/2006/relationships/image" Target="../media/image791.png"/><Relationship Id="rId61" Type="http://schemas.openxmlformats.org/officeDocument/2006/relationships/image" Target="../media/image770.png"/><Relationship Id="rId64" Type="http://schemas.openxmlformats.org/officeDocument/2006/relationships/image" Target="../media/image771.png"/><Relationship Id="rId63" Type="http://schemas.openxmlformats.org/officeDocument/2006/relationships/image" Target="../media/image773.png"/><Relationship Id="rId66" Type="http://schemas.openxmlformats.org/officeDocument/2006/relationships/image" Target="../media/image772.png"/><Relationship Id="rId172" Type="http://schemas.openxmlformats.org/officeDocument/2006/relationships/image" Target="../media/image874.png"/><Relationship Id="rId65" Type="http://schemas.openxmlformats.org/officeDocument/2006/relationships/image" Target="../media/image784.png"/><Relationship Id="rId171" Type="http://schemas.openxmlformats.org/officeDocument/2006/relationships/image" Target="../media/image873.png"/><Relationship Id="rId68" Type="http://schemas.openxmlformats.org/officeDocument/2006/relationships/image" Target="../media/image774.png"/><Relationship Id="rId170" Type="http://schemas.openxmlformats.org/officeDocument/2006/relationships/image" Target="../media/image884.png"/><Relationship Id="rId67" Type="http://schemas.openxmlformats.org/officeDocument/2006/relationships/image" Target="../media/image776.png"/><Relationship Id="rId60" Type="http://schemas.openxmlformats.org/officeDocument/2006/relationships/image" Target="../media/image803.png"/><Relationship Id="rId165" Type="http://schemas.openxmlformats.org/officeDocument/2006/relationships/image" Target="../media/image881.png"/><Relationship Id="rId69" Type="http://schemas.openxmlformats.org/officeDocument/2006/relationships/image" Target="../media/image778.png"/><Relationship Id="rId164" Type="http://schemas.openxmlformats.org/officeDocument/2006/relationships/image" Target="../media/image868.png"/><Relationship Id="rId163" Type="http://schemas.openxmlformats.org/officeDocument/2006/relationships/image" Target="../media/image889.png"/><Relationship Id="rId162" Type="http://schemas.openxmlformats.org/officeDocument/2006/relationships/image" Target="../media/image866.png"/><Relationship Id="rId169" Type="http://schemas.openxmlformats.org/officeDocument/2006/relationships/image" Target="../media/image880.png"/><Relationship Id="rId168" Type="http://schemas.openxmlformats.org/officeDocument/2006/relationships/image" Target="../media/image877.png"/><Relationship Id="rId167" Type="http://schemas.openxmlformats.org/officeDocument/2006/relationships/image" Target="../media/image168.png"/><Relationship Id="rId166" Type="http://schemas.openxmlformats.org/officeDocument/2006/relationships/image" Target="../media/image869.png"/><Relationship Id="rId51" Type="http://schemas.openxmlformats.org/officeDocument/2006/relationships/image" Target="../media/image758.png"/><Relationship Id="rId50" Type="http://schemas.openxmlformats.org/officeDocument/2006/relationships/image" Target="../media/image763.png"/><Relationship Id="rId53" Type="http://schemas.openxmlformats.org/officeDocument/2006/relationships/image" Target="../media/image769.png"/><Relationship Id="rId52" Type="http://schemas.openxmlformats.org/officeDocument/2006/relationships/image" Target="../media/image761.png"/><Relationship Id="rId55" Type="http://schemas.openxmlformats.org/officeDocument/2006/relationships/image" Target="../media/image780.png"/><Relationship Id="rId161" Type="http://schemas.openxmlformats.org/officeDocument/2006/relationships/image" Target="../media/image861.png"/><Relationship Id="rId54" Type="http://schemas.openxmlformats.org/officeDocument/2006/relationships/image" Target="../media/image760.png"/><Relationship Id="rId160" Type="http://schemas.openxmlformats.org/officeDocument/2006/relationships/image" Target="../media/image892.png"/><Relationship Id="rId57" Type="http://schemas.openxmlformats.org/officeDocument/2006/relationships/image" Target="../media/image787.png"/><Relationship Id="rId56" Type="http://schemas.openxmlformats.org/officeDocument/2006/relationships/image" Target="../media/image785.png"/><Relationship Id="rId159" Type="http://schemas.openxmlformats.org/officeDocument/2006/relationships/image" Target="../media/image862.png"/><Relationship Id="rId59" Type="http://schemas.openxmlformats.org/officeDocument/2006/relationships/image" Target="../media/image768.png"/><Relationship Id="rId154" Type="http://schemas.openxmlformats.org/officeDocument/2006/relationships/image" Target="../media/image159.png"/><Relationship Id="rId275" Type="http://schemas.openxmlformats.org/officeDocument/2006/relationships/image" Target="../media/image956.png"/><Relationship Id="rId58" Type="http://schemas.openxmlformats.org/officeDocument/2006/relationships/image" Target="../media/image779.png"/><Relationship Id="rId153" Type="http://schemas.openxmlformats.org/officeDocument/2006/relationships/image" Target="../media/image860.png"/><Relationship Id="rId274" Type="http://schemas.openxmlformats.org/officeDocument/2006/relationships/image" Target="../media/image272.png"/><Relationship Id="rId152" Type="http://schemas.openxmlformats.org/officeDocument/2006/relationships/image" Target="../media/image871.png"/><Relationship Id="rId273" Type="http://schemas.openxmlformats.org/officeDocument/2006/relationships/image" Target="../media/image729.png"/><Relationship Id="rId151" Type="http://schemas.openxmlformats.org/officeDocument/2006/relationships/image" Target="../media/image864.png"/><Relationship Id="rId272" Type="http://schemas.openxmlformats.org/officeDocument/2006/relationships/image" Target="../media/image719.png"/><Relationship Id="rId158" Type="http://schemas.openxmlformats.org/officeDocument/2006/relationships/image" Target="../media/image852.png"/><Relationship Id="rId157" Type="http://schemas.openxmlformats.org/officeDocument/2006/relationships/image" Target="../media/image875.png"/><Relationship Id="rId156" Type="http://schemas.openxmlformats.org/officeDocument/2006/relationships/image" Target="../media/image857.png"/><Relationship Id="rId155" Type="http://schemas.openxmlformats.org/officeDocument/2006/relationships/image" Target="../media/image858.png"/><Relationship Id="rId276" Type="http://schemas.openxmlformats.org/officeDocument/2006/relationships/image" Target="../media/image957.png"/><Relationship Id="rId107" Type="http://schemas.openxmlformats.org/officeDocument/2006/relationships/image" Target="../media/image846.png"/><Relationship Id="rId228" Type="http://schemas.openxmlformats.org/officeDocument/2006/relationships/image" Target="../media/image238.png"/><Relationship Id="rId106" Type="http://schemas.openxmlformats.org/officeDocument/2006/relationships/image" Target="../media/image811.png"/><Relationship Id="rId227" Type="http://schemas.openxmlformats.org/officeDocument/2006/relationships/image" Target="../media/image940.png"/><Relationship Id="rId105" Type="http://schemas.openxmlformats.org/officeDocument/2006/relationships/image" Target="../media/image809.png"/><Relationship Id="rId226" Type="http://schemas.openxmlformats.org/officeDocument/2006/relationships/image" Target="../media/image921.png"/><Relationship Id="rId104" Type="http://schemas.openxmlformats.org/officeDocument/2006/relationships/image" Target="../media/image821.png"/><Relationship Id="rId225" Type="http://schemas.openxmlformats.org/officeDocument/2006/relationships/image" Target="../media/image933.png"/><Relationship Id="rId109" Type="http://schemas.openxmlformats.org/officeDocument/2006/relationships/image" Target="../media/image814.png"/><Relationship Id="rId108" Type="http://schemas.openxmlformats.org/officeDocument/2006/relationships/image" Target="../media/image807.png"/><Relationship Id="rId229" Type="http://schemas.openxmlformats.org/officeDocument/2006/relationships/image" Target="../media/image918.png"/><Relationship Id="rId220" Type="http://schemas.openxmlformats.org/officeDocument/2006/relationships/image" Target="../media/image915.png"/><Relationship Id="rId103" Type="http://schemas.openxmlformats.org/officeDocument/2006/relationships/image" Target="../media/image825.png"/><Relationship Id="rId224" Type="http://schemas.openxmlformats.org/officeDocument/2006/relationships/image" Target="../media/image917.png"/><Relationship Id="rId102" Type="http://schemas.openxmlformats.org/officeDocument/2006/relationships/image" Target="../media/image816.png"/><Relationship Id="rId223" Type="http://schemas.openxmlformats.org/officeDocument/2006/relationships/image" Target="../media/image224.png"/><Relationship Id="rId101" Type="http://schemas.openxmlformats.org/officeDocument/2006/relationships/image" Target="../media/image812.png"/><Relationship Id="rId222" Type="http://schemas.openxmlformats.org/officeDocument/2006/relationships/image" Target="../media/image919.png"/><Relationship Id="rId100" Type="http://schemas.openxmlformats.org/officeDocument/2006/relationships/image" Target="../media/image817.png"/><Relationship Id="rId221" Type="http://schemas.openxmlformats.org/officeDocument/2006/relationships/image" Target="../media/image914.png"/><Relationship Id="rId217" Type="http://schemas.openxmlformats.org/officeDocument/2006/relationships/image" Target="../media/image929.png"/><Relationship Id="rId216" Type="http://schemas.openxmlformats.org/officeDocument/2006/relationships/image" Target="../media/image908.png"/><Relationship Id="rId215" Type="http://schemas.openxmlformats.org/officeDocument/2006/relationships/image" Target="../media/image938.png"/><Relationship Id="rId214" Type="http://schemas.openxmlformats.org/officeDocument/2006/relationships/image" Target="../media/image922.png"/><Relationship Id="rId219" Type="http://schemas.openxmlformats.org/officeDocument/2006/relationships/image" Target="../media/image916.png"/><Relationship Id="rId218" Type="http://schemas.openxmlformats.org/officeDocument/2006/relationships/image" Target="../media/image909.png"/><Relationship Id="rId213" Type="http://schemas.openxmlformats.org/officeDocument/2006/relationships/image" Target="../media/image455.png"/><Relationship Id="rId212" Type="http://schemas.openxmlformats.org/officeDocument/2006/relationships/image" Target="../media/image213.png"/><Relationship Id="rId211" Type="http://schemas.openxmlformats.org/officeDocument/2006/relationships/image" Target="../media/image905.png"/><Relationship Id="rId210" Type="http://schemas.openxmlformats.org/officeDocument/2006/relationships/image" Target="../media/image912.png"/><Relationship Id="rId129" Type="http://schemas.openxmlformats.org/officeDocument/2006/relationships/image" Target="../media/image831.png"/><Relationship Id="rId128" Type="http://schemas.openxmlformats.org/officeDocument/2006/relationships/image" Target="../media/image838.png"/><Relationship Id="rId249" Type="http://schemas.openxmlformats.org/officeDocument/2006/relationships/image" Target="../media/image474.png"/><Relationship Id="rId127" Type="http://schemas.openxmlformats.org/officeDocument/2006/relationships/image" Target="../media/image841.png"/><Relationship Id="rId248" Type="http://schemas.openxmlformats.org/officeDocument/2006/relationships/image" Target="../media/image943.png"/><Relationship Id="rId126" Type="http://schemas.openxmlformats.org/officeDocument/2006/relationships/image" Target="../media/image870.png"/><Relationship Id="rId247" Type="http://schemas.openxmlformats.org/officeDocument/2006/relationships/image" Target="../media/image239.png"/><Relationship Id="rId121" Type="http://schemas.openxmlformats.org/officeDocument/2006/relationships/image" Target="../media/image853.png"/><Relationship Id="rId242" Type="http://schemas.openxmlformats.org/officeDocument/2006/relationships/image" Target="../media/image937.png"/><Relationship Id="rId120" Type="http://schemas.openxmlformats.org/officeDocument/2006/relationships/image" Target="../media/image829.png"/><Relationship Id="rId241" Type="http://schemas.openxmlformats.org/officeDocument/2006/relationships/image" Target="../media/image948.png"/><Relationship Id="rId240" Type="http://schemas.openxmlformats.org/officeDocument/2006/relationships/image" Target="../media/image934.png"/><Relationship Id="rId125" Type="http://schemas.openxmlformats.org/officeDocument/2006/relationships/image" Target="../media/image839.png"/><Relationship Id="rId246" Type="http://schemas.openxmlformats.org/officeDocument/2006/relationships/image" Target="../media/image467.png"/><Relationship Id="rId124" Type="http://schemas.openxmlformats.org/officeDocument/2006/relationships/image" Target="../media/image833.png"/><Relationship Id="rId245" Type="http://schemas.openxmlformats.org/officeDocument/2006/relationships/image" Target="../media/image254.png"/><Relationship Id="rId123" Type="http://schemas.openxmlformats.org/officeDocument/2006/relationships/image" Target="../media/image856.png"/><Relationship Id="rId244" Type="http://schemas.openxmlformats.org/officeDocument/2006/relationships/image" Target="../media/image924.png"/><Relationship Id="rId122" Type="http://schemas.openxmlformats.org/officeDocument/2006/relationships/image" Target="../media/image872.png"/><Relationship Id="rId243" Type="http://schemas.openxmlformats.org/officeDocument/2006/relationships/image" Target="../media/image939.png"/><Relationship Id="rId95" Type="http://schemas.openxmlformats.org/officeDocument/2006/relationships/image" Target="../media/image798.png"/><Relationship Id="rId94" Type="http://schemas.openxmlformats.org/officeDocument/2006/relationships/image" Target="../media/image808.png"/><Relationship Id="rId97" Type="http://schemas.openxmlformats.org/officeDocument/2006/relationships/image" Target="../media/image813.png"/><Relationship Id="rId96" Type="http://schemas.openxmlformats.org/officeDocument/2006/relationships/image" Target="../media/image801.png"/><Relationship Id="rId99" Type="http://schemas.openxmlformats.org/officeDocument/2006/relationships/image" Target="../media/image828.png"/><Relationship Id="rId98" Type="http://schemas.openxmlformats.org/officeDocument/2006/relationships/image" Target="../media/image819.png"/><Relationship Id="rId91" Type="http://schemas.openxmlformats.org/officeDocument/2006/relationships/image" Target="../media/image792.png"/><Relationship Id="rId90" Type="http://schemas.openxmlformats.org/officeDocument/2006/relationships/image" Target="../media/image810.png"/><Relationship Id="rId93" Type="http://schemas.openxmlformats.org/officeDocument/2006/relationships/image" Target="../media/image799.png"/><Relationship Id="rId92" Type="http://schemas.openxmlformats.org/officeDocument/2006/relationships/image" Target="../media/image97.png"/><Relationship Id="rId118" Type="http://schemas.openxmlformats.org/officeDocument/2006/relationships/image" Target="../media/image832.png"/><Relationship Id="rId239" Type="http://schemas.openxmlformats.org/officeDocument/2006/relationships/image" Target="../media/image235.png"/><Relationship Id="rId117" Type="http://schemas.openxmlformats.org/officeDocument/2006/relationships/image" Target="../media/image836.png"/><Relationship Id="rId238" Type="http://schemas.openxmlformats.org/officeDocument/2006/relationships/image" Target="../media/image930.png"/><Relationship Id="rId116" Type="http://schemas.openxmlformats.org/officeDocument/2006/relationships/image" Target="../media/image824.png"/><Relationship Id="rId237" Type="http://schemas.openxmlformats.org/officeDocument/2006/relationships/image" Target="../media/image233.png"/><Relationship Id="rId115" Type="http://schemas.openxmlformats.org/officeDocument/2006/relationships/image" Target="../media/image830.png"/><Relationship Id="rId236" Type="http://schemas.openxmlformats.org/officeDocument/2006/relationships/image" Target="../media/image920.png"/><Relationship Id="rId119" Type="http://schemas.openxmlformats.org/officeDocument/2006/relationships/image" Target="../media/image826.png"/><Relationship Id="rId110" Type="http://schemas.openxmlformats.org/officeDocument/2006/relationships/image" Target="../media/image822.png"/><Relationship Id="rId231" Type="http://schemas.openxmlformats.org/officeDocument/2006/relationships/image" Target="../media/image243.png"/><Relationship Id="rId230" Type="http://schemas.openxmlformats.org/officeDocument/2006/relationships/image" Target="../media/image928.png"/><Relationship Id="rId114" Type="http://schemas.openxmlformats.org/officeDocument/2006/relationships/image" Target="../media/image827.png"/><Relationship Id="rId235" Type="http://schemas.openxmlformats.org/officeDocument/2006/relationships/image" Target="../media/image237.png"/><Relationship Id="rId113" Type="http://schemas.openxmlformats.org/officeDocument/2006/relationships/image" Target="../media/image113.png"/><Relationship Id="rId234" Type="http://schemas.openxmlformats.org/officeDocument/2006/relationships/image" Target="../media/image926.png"/><Relationship Id="rId112" Type="http://schemas.openxmlformats.org/officeDocument/2006/relationships/image" Target="../media/image818.png"/><Relationship Id="rId233" Type="http://schemas.openxmlformats.org/officeDocument/2006/relationships/image" Target="../media/image240.png"/><Relationship Id="rId111" Type="http://schemas.openxmlformats.org/officeDocument/2006/relationships/image" Target="../media/image823.png"/><Relationship Id="rId232" Type="http://schemas.openxmlformats.org/officeDocument/2006/relationships/image" Target="../media/image923.png"/><Relationship Id="rId206" Type="http://schemas.openxmlformats.org/officeDocument/2006/relationships/image" Target="../media/image904.png"/><Relationship Id="rId205" Type="http://schemas.openxmlformats.org/officeDocument/2006/relationships/image" Target="../media/image211.png"/><Relationship Id="rId204" Type="http://schemas.openxmlformats.org/officeDocument/2006/relationships/image" Target="../media/image902.png"/><Relationship Id="rId203" Type="http://schemas.openxmlformats.org/officeDocument/2006/relationships/image" Target="../media/image898.png"/><Relationship Id="rId209" Type="http://schemas.openxmlformats.org/officeDocument/2006/relationships/image" Target="../media/image207.png"/><Relationship Id="rId208" Type="http://schemas.openxmlformats.org/officeDocument/2006/relationships/image" Target="../media/image927.png"/><Relationship Id="rId207" Type="http://schemas.openxmlformats.org/officeDocument/2006/relationships/image" Target="../media/image925.png"/><Relationship Id="rId202" Type="http://schemas.openxmlformats.org/officeDocument/2006/relationships/image" Target="../media/image913.png"/><Relationship Id="rId201" Type="http://schemas.openxmlformats.org/officeDocument/2006/relationships/image" Target="../media/image906.png"/><Relationship Id="rId200" Type="http://schemas.openxmlformats.org/officeDocument/2006/relationships/image" Target="../media/image89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jpg"/><Relationship Id="rId4" Type="http://schemas.openxmlformats.org/officeDocument/2006/relationships/image" Target="../media/image959.png"/><Relationship Id="rId5" Type="http://schemas.openxmlformats.org/officeDocument/2006/relationships/image" Target="../media/image950.png"/><Relationship Id="rId6" Type="http://schemas.openxmlformats.org/officeDocument/2006/relationships/image" Target="../media/image960.png"/><Relationship Id="rId7" Type="http://schemas.openxmlformats.org/officeDocument/2006/relationships/image" Target="../media/image95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7.png"/><Relationship Id="rId190" Type="http://schemas.openxmlformats.org/officeDocument/2006/relationships/image" Target="../media/image196.png"/><Relationship Id="rId42" Type="http://schemas.openxmlformats.org/officeDocument/2006/relationships/image" Target="../media/image37.png"/><Relationship Id="rId41" Type="http://schemas.openxmlformats.org/officeDocument/2006/relationships/image" Target="../media/image42.png"/><Relationship Id="rId44" Type="http://schemas.openxmlformats.org/officeDocument/2006/relationships/image" Target="../media/image53.png"/><Relationship Id="rId194" Type="http://schemas.openxmlformats.org/officeDocument/2006/relationships/image" Target="../media/image200.png"/><Relationship Id="rId43" Type="http://schemas.openxmlformats.org/officeDocument/2006/relationships/image" Target="../media/image39.png"/><Relationship Id="rId193" Type="http://schemas.openxmlformats.org/officeDocument/2006/relationships/image" Target="../media/image204.png"/><Relationship Id="rId46" Type="http://schemas.openxmlformats.org/officeDocument/2006/relationships/image" Target="../media/image51.png"/><Relationship Id="rId192" Type="http://schemas.openxmlformats.org/officeDocument/2006/relationships/image" Target="../media/image195.png"/><Relationship Id="rId45" Type="http://schemas.openxmlformats.org/officeDocument/2006/relationships/image" Target="../media/image63.png"/><Relationship Id="rId191" Type="http://schemas.openxmlformats.org/officeDocument/2006/relationships/image" Target="../media/image197.png"/><Relationship Id="rId48" Type="http://schemas.openxmlformats.org/officeDocument/2006/relationships/image" Target="../media/image52.png"/><Relationship Id="rId187" Type="http://schemas.openxmlformats.org/officeDocument/2006/relationships/image" Target="../media/image192.png"/><Relationship Id="rId47" Type="http://schemas.openxmlformats.org/officeDocument/2006/relationships/image" Target="../media/image45.png"/><Relationship Id="rId186" Type="http://schemas.openxmlformats.org/officeDocument/2006/relationships/image" Target="../media/image188.png"/><Relationship Id="rId185" Type="http://schemas.openxmlformats.org/officeDocument/2006/relationships/image" Target="../media/image185.png"/><Relationship Id="rId49" Type="http://schemas.openxmlformats.org/officeDocument/2006/relationships/image" Target="../media/image62.png"/><Relationship Id="rId184" Type="http://schemas.openxmlformats.org/officeDocument/2006/relationships/image" Target="../media/image179.png"/><Relationship Id="rId189" Type="http://schemas.openxmlformats.org/officeDocument/2006/relationships/image" Target="../media/image193.png"/><Relationship Id="rId188" Type="http://schemas.openxmlformats.org/officeDocument/2006/relationships/image" Target="../media/image191.png"/><Relationship Id="rId31" Type="http://schemas.openxmlformats.org/officeDocument/2006/relationships/image" Target="../media/image30.png"/><Relationship Id="rId30" Type="http://schemas.openxmlformats.org/officeDocument/2006/relationships/image" Target="../media/image36.png"/><Relationship Id="rId33" Type="http://schemas.openxmlformats.org/officeDocument/2006/relationships/image" Target="../media/image41.png"/><Relationship Id="rId183" Type="http://schemas.openxmlformats.org/officeDocument/2006/relationships/image" Target="../media/image177.png"/><Relationship Id="rId32" Type="http://schemas.openxmlformats.org/officeDocument/2006/relationships/image" Target="../media/image43.png"/><Relationship Id="rId182" Type="http://schemas.openxmlformats.org/officeDocument/2006/relationships/image" Target="../media/image215.png"/><Relationship Id="rId35" Type="http://schemas.openxmlformats.org/officeDocument/2006/relationships/image" Target="../media/image35.png"/><Relationship Id="rId181" Type="http://schemas.openxmlformats.org/officeDocument/2006/relationships/image" Target="../media/image187.png"/><Relationship Id="rId34" Type="http://schemas.openxmlformats.org/officeDocument/2006/relationships/image" Target="../media/image56.png"/><Relationship Id="rId180" Type="http://schemas.openxmlformats.org/officeDocument/2006/relationships/image" Target="../media/image189.png"/><Relationship Id="rId37" Type="http://schemas.openxmlformats.org/officeDocument/2006/relationships/image" Target="../media/image38.png"/><Relationship Id="rId176" Type="http://schemas.openxmlformats.org/officeDocument/2006/relationships/image" Target="../media/image178.png"/><Relationship Id="rId36" Type="http://schemas.openxmlformats.org/officeDocument/2006/relationships/image" Target="../media/image34.png"/><Relationship Id="rId175" Type="http://schemas.openxmlformats.org/officeDocument/2006/relationships/image" Target="../media/image186.png"/><Relationship Id="rId39" Type="http://schemas.openxmlformats.org/officeDocument/2006/relationships/image" Target="../media/image46.png"/><Relationship Id="rId174" Type="http://schemas.openxmlformats.org/officeDocument/2006/relationships/image" Target="../media/image183.png"/><Relationship Id="rId38" Type="http://schemas.openxmlformats.org/officeDocument/2006/relationships/image" Target="../media/image44.png"/><Relationship Id="rId173" Type="http://schemas.openxmlformats.org/officeDocument/2006/relationships/image" Target="../media/image173.png"/><Relationship Id="rId179" Type="http://schemas.openxmlformats.org/officeDocument/2006/relationships/image" Target="../media/image181.png"/><Relationship Id="rId178" Type="http://schemas.openxmlformats.org/officeDocument/2006/relationships/image" Target="../media/image167.png"/><Relationship Id="rId177" Type="http://schemas.openxmlformats.org/officeDocument/2006/relationships/image" Target="../media/image182.png"/><Relationship Id="rId20" Type="http://schemas.openxmlformats.org/officeDocument/2006/relationships/image" Target="../media/image33.png"/><Relationship Id="rId22" Type="http://schemas.openxmlformats.org/officeDocument/2006/relationships/image" Target="../media/image23.png"/><Relationship Id="rId21" Type="http://schemas.openxmlformats.org/officeDocument/2006/relationships/image" Target="../media/image21.png"/><Relationship Id="rId24" Type="http://schemas.openxmlformats.org/officeDocument/2006/relationships/image" Target="../media/image48.png"/><Relationship Id="rId23" Type="http://schemas.openxmlformats.org/officeDocument/2006/relationships/image" Target="../media/image22.png"/><Relationship Id="rId26" Type="http://schemas.openxmlformats.org/officeDocument/2006/relationships/image" Target="../media/image27.png"/><Relationship Id="rId25" Type="http://schemas.openxmlformats.org/officeDocument/2006/relationships/image" Target="../media/image24.png"/><Relationship Id="rId28" Type="http://schemas.openxmlformats.org/officeDocument/2006/relationships/image" Target="../media/image40.png"/><Relationship Id="rId27" Type="http://schemas.openxmlformats.org/officeDocument/2006/relationships/image" Target="../media/image31.png"/><Relationship Id="rId29" Type="http://schemas.openxmlformats.org/officeDocument/2006/relationships/image" Target="../media/image29.png"/><Relationship Id="rId11" Type="http://schemas.openxmlformats.org/officeDocument/2006/relationships/image" Target="../media/image6.png"/><Relationship Id="rId10" Type="http://schemas.openxmlformats.org/officeDocument/2006/relationships/image" Target="../media/image10.png"/><Relationship Id="rId13" Type="http://schemas.openxmlformats.org/officeDocument/2006/relationships/image" Target="../media/image2.png"/><Relationship Id="rId12" Type="http://schemas.openxmlformats.org/officeDocument/2006/relationships/image" Target="../media/image3.png"/><Relationship Id="rId15" Type="http://schemas.openxmlformats.org/officeDocument/2006/relationships/image" Target="../media/image18.png"/><Relationship Id="rId198" Type="http://schemas.openxmlformats.org/officeDocument/2006/relationships/image" Target="../media/image201.png"/><Relationship Id="rId14" Type="http://schemas.openxmlformats.org/officeDocument/2006/relationships/image" Target="../media/image5.png"/><Relationship Id="rId197" Type="http://schemas.openxmlformats.org/officeDocument/2006/relationships/image" Target="../media/image208.png"/><Relationship Id="rId17" Type="http://schemas.openxmlformats.org/officeDocument/2006/relationships/image" Target="../media/image32.png"/><Relationship Id="rId196" Type="http://schemas.openxmlformats.org/officeDocument/2006/relationships/image" Target="../media/image194.png"/><Relationship Id="rId16" Type="http://schemas.openxmlformats.org/officeDocument/2006/relationships/image" Target="../media/image25.png"/><Relationship Id="rId195" Type="http://schemas.openxmlformats.org/officeDocument/2006/relationships/image" Target="../media/image203.png"/><Relationship Id="rId19" Type="http://schemas.openxmlformats.org/officeDocument/2006/relationships/image" Target="../media/image28.png"/><Relationship Id="rId18" Type="http://schemas.openxmlformats.org/officeDocument/2006/relationships/image" Target="../media/image26.png"/><Relationship Id="rId199" Type="http://schemas.openxmlformats.org/officeDocument/2006/relationships/image" Target="../media/image202.png"/><Relationship Id="rId84" Type="http://schemas.openxmlformats.org/officeDocument/2006/relationships/image" Target="../media/image102.png"/><Relationship Id="rId83" Type="http://schemas.openxmlformats.org/officeDocument/2006/relationships/image" Target="../media/image88.png"/><Relationship Id="rId86" Type="http://schemas.openxmlformats.org/officeDocument/2006/relationships/image" Target="../media/image90.png"/><Relationship Id="rId85" Type="http://schemas.openxmlformats.org/officeDocument/2006/relationships/image" Target="../media/image101.png"/><Relationship Id="rId88" Type="http://schemas.openxmlformats.org/officeDocument/2006/relationships/image" Target="../media/image94.png"/><Relationship Id="rId150" Type="http://schemas.openxmlformats.org/officeDocument/2006/relationships/image" Target="../media/image148.png"/><Relationship Id="rId271" Type="http://schemas.openxmlformats.org/officeDocument/2006/relationships/image" Target="../media/image287.png"/><Relationship Id="rId87" Type="http://schemas.openxmlformats.org/officeDocument/2006/relationships/image" Target="../media/image98.png"/><Relationship Id="rId270" Type="http://schemas.openxmlformats.org/officeDocument/2006/relationships/image" Target="../media/image281.png"/><Relationship Id="rId89" Type="http://schemas.openxmlformats.org/officeDocument/2006/relationships/image" Target="../media/image84.png"/><Relationship Id="rId80" Type="http://schemas.openxmlformats.org/officeDocument/2006/relationships/image" Target="../media/image86.png"/><Relationship Id="rId82" Type="http://schemas.openxmlformats.org/officeDocument/2006/relationships/image" Target="../media/image89.png"/><Relationship Id="rId81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149" Type="http://schemas.openxmlformats.org/officeDocument/2006/relationships/image" Target="../media/image150.png"/><Relationship Id="rId4" Type="http://schemas.openxmlformats.org/officeDocument/2006/relationships/image" Target="../media/image9.png"/><Relationship Id="rId148" Type="http://schemas.openxmlformats.org/officeDocument/2006/relationships/image" Target="../media/image146.png"/><Relationship Id="rId269" Type="http://schemas.openxmlformats.org/officeDocument/2006/relationships/image" Target="../media/image273.png"/><Relationship Id="rId9" Type="http://schemas.openxmlformats.org/officeDocument/2006/relationships/image" Target="../media/image11.png"/><Relationship Id="rId143" Type="http://schemas.openxmlformats.org/officeDocument/2006/relationships/image" Target="../media/image154.png"/><Relationship Id="rId264" Type="http://schemas.openxmlformats.org/officeDocument/2006/relationships/image" Target="../media/image261.png"/><Relationship Id="rId142" Type="http://schemas.openxmlformats.org/officeDocument/2006/relationships/image" Target="../media/image149.png"/><Relationship Id="rId263" Type="http://schemas.openxmlformats.org/officeDocument/2006/relationships/image" Target="../media/image265.png"/><Relationship Id="rId141" Type="http://schemas.openxmlformats.org/officeDocument/2006/relationships/image" Target="../media/image169.png"/><Relationship Id="rId262" Type="http://schemas.openxmlformats.org/officeDocument/2006/relationships/image" Target="../media/image263.png"/><Relationship Id="rId140" Type="http://schemas.openxmlformats.org/officeDocument/2006/relationships/image" Target="../media/image133.png"/><Relationship Id="rId261" Type="http://schemas.openxmlformats.org/officeDocument/2006/relationships/image" Target="../media/image257.png"/><Relationship Id="rId5" Type="http://schemas.openxmlformats.org/officeDocument/2006/relationships/image" Target="../media/image16.png"/><Relationship Id="rId147" Type="http://schemas.openxmlformats.org/officeDocument/2006/relationships/image" Target="../media/image152.png"/><Relationship Id="rId268" Type="http://schemas.openxmlformats.org/officeDocument/2006/relationships/image" Target="../media/image259.png"/><Relationship Id="rId6" Type="http://schemas.openxmlformats.org/officeDocument/2006/relationships/image" Target="../media/image15.png"/><Relationship Id="rId146" Type="http://schemas.openxmlformats.org/officeDocument/2006/relationships/image" Target="../media/image162.png"/><Relationship Id="rId267" Type="http://schemas.openxmlformats.org/officeDocument/2006/relationships/image" Target="../media/image275.png"/><Relationship Id="rId7" Type="http://schemas.openxmlformats.org/officeDocument/2006/relationships/image" Target="../media/image1.png"/><Relationship Id="rId145" Type="http://schemas.openxmlformats.org/officeDocument/2006/relationships/image" Target="../media/image160.png"/><Relationship Id="rId266" Type="http://schemas.openxmlformats.org/officeDocument/2006/relationships/image" Target="../media/image267.png"/><Relationship Id="rId8" Type="http://schemas.openxmlformats.org/officeDocument/2006/relationships/image" Target="../media/image14.png"/><Relationship Id="rId144" Type="http://schemas.openxmlformats.org/officeDocument/2006/relationships/image" Target="../media/image156.png"/><Relationship Id="rId265" Type="http://schemas.openxmlformats.org/officeDocument/2006/relationships/image" Target="../media/image279.png"/><Relationship Id="rId73" Type="http://schemas.openxmlformats.org/officeDocument/2006/relationships/image" Target="../media/image81.png"/><Relationship Id="rId72" Type="http://schemas.openxmlformats.org/officeDocument/2006/relationships/image" Target="../media/image70.png"/><Relationship Id="rId75" Type="http://schemas.openxmlformats.org/officeDocument/2006/relationships/image" Target="../media/image71.png"/><Relationship Id="rId74" Type="http://schemas.openxmlformats.org/officeDocument/2006/relationships/image" Target="../media/image76.png"/><Relationship Id="rId77" Type="http://schemas.openxmlformats.org/officeDocument/2006/relationships/image" Target="../media/image85.png"/><Relationship Id="rId260" Type="http://schemas.openxmlformats.org/officeDocument/2006/relationships/image" Target="../media/image277.png"/><Relationship Id="rId76" Type="http://schemas.openxmlformats.org/officeDocument/2006/relationships/image" Target="../media/image79.png"/><Relationship Id="rId79" Type="http://schemas.openxmlformats.org/officeDocument/2006/relationships/image" Target="../media/image106.png"/><Relationship Id="rId78" Type="http://schemas.openxmlformats.org/officeDocument/2006/relationships/image" Target="../media/image82.png"/><Relationship Id="rId71" Type="http://schemas.openxmlformats.org/officeDocument/2006/relationships/image" Target="../media/image75.png"/><Relationship Id="rId70" Type="http://schemas.openxmlformats.org/officeDocument/2006/relationships/image" Target="../media/image68.png"/><Relationship Id="rId139" Type="http://schemas.openxmlformats.org/officeDocument/2006/relationships/image" Target="../media/image155.png"/><Relationship Id="rId138" Type="http://schemas.openxmlformats.org/officeDocument/2006/relationships/image" Target="../media/image147.png"/><Relationship Id="rId259" Type="http://schemas.openxmlformats.org/officeDocument/2006/relationships/image" Target="../media/image274.png"/><Relationship Id="rId137" Type="http://schemas.openxmlformats.org/officeDocument/2006/relationships/image" Target="../media/image135.png"/><Relationship Id="rId258" Type="http://schemas.openxmlformats.org/officeDocument/2006/relationships/image" Target="../media/image251.png"/><Relationship Id="rId132" Type="http://schemas.openxmlformats.org/officeDocument/2006/relationships/image" Target="../media/image140.png"/><Relationship Id="rId253" Type="http://schemas.openxmlformats.org/officeDocument/2006/relationships/image" Target="../media/image253.png"/><Relationship Id="rId131" Type="http://schemas.openxmlformats.org/officeDocument/2006/relationships/image" Target="../media/image134.png"/><Relationship Id="rId252" Type="http://schemas.openxmlformats.org/officeDocument/2006/relationships/image" Target="../media/image252.png"/><Relationship Id="rId130" Type="http://schemas.openxmlformats.org/officeDocument/2006/relationships/image" Target="../media/image141.png"/><Relationship Id="rId251" Type="http://schemas.openxmlformats.org/officeDocument/2006/relationships/image" Target="../media/image264.png"/><Relationship Id="rId250" Type="http://schemas.openxmlformats.org/officeDocument/2006/relationships/image" Target="../media/image248.png"/><Relationship Id="rId136" Type="http://schemas.openxmlformats.org/officeDocument/2006/relationships/image" Target="../media/image132.png"/><Relationship Id="rId257" Type="http://schemas.openxmlformats.org/officeDocument/2006/relationships/image" Target="../media/image260.png"/><Relationship Id="rId135" Type="http://schemas.openxmlformats.org/officeDocument/2006/relationships/image" Target="../media/image139.png"/><Relationship Id="rId256" Type="http://schemas.openxmlformats.org/officeDocument/2006/relationships/image" Target="../media/image271.png"/><Relationship Id="rId134" Type="http://schemas.openxmlformats.org/officeDocument/2006/relationships/image" Target="../media/image138.png"/><Relationship Id="rId255" Type="http://schemas.openxmlformats.org/officeDocument/2006/relationships/image" Target="../media/image269.png"/><Relationship Id="rId133" Type="http://schemas.openxmlformats.org/officeDocument/2006/relationships/image" Target="../media/image131.png"/><Relationship Id="rId254" Type="http://schemas.openxmlformats.org/officeDocument/2006/relationships/image" Target="../media/image266.png"/><Relationship Id="rId62" Type="http://schemas.openxmlformats.org/officeDocument/2006/relationships/image" Target="../media/image67.png"/><Relationship Id="rId61" Type="http://schemas.openxmlformats.org/officeDocument/2006/relationships/image" Target="../media/image59.png"/><Relationship Id="rId64" Type="http://schemas.openxmlformats.org/officeDocument/2006/relationships/image" Target="../media/image77.png"/><Relationship Id="rId63" Type="http://schemas.openxmlformats.org/officeDocument/2006/relationships/image" Target="../media/image78.png"/><Relationship Id="rId66" Type="http://schemas.openxmlformats.org/officeDocument/2006/relationships/image" Target="../media/image74.png"/><Relationship Id="rId172" Type="http://schemas.openxmlformats.org/officeDocument/2006/relationships/image" Target="../media/image170.png"/><Relationship Id="rId65" Type="http://schemas.openxmlformats.org/officeDocument/2006/relationships/image" Target="../media/image80.png"/><Relationship Id="rId171" Type="http://schemas.openxmlformats.org/officeDocument/2006/relationships/image" Target="../media/image165.png"/><Relationship Id="rId68" Type="http://schemas.openxmlformats.org/officeDocument/2006/relationships/image" Target="../media/image83.png"/><Relationship Id="rId170" Type="http://schemas.openxmlformats.org/officeDocument/2006/relationships/image" Target="../media/image176.png"/><Relationship Id="rId67" Type="http://schemas.openxmlformats.org/officeDocument/2006/relationships/image" Target="../media/image73.png"/><Relationship Id="rId60" Type="http://schemas.openxmlformats.org/officeDocument/2006/relationships/image" Target="../media/image60.png"/><Relationship Id="rId165" Type="http://schemas.openxmlformats.org/officeDocument/2006/relationships/image" Target="../media/image163.png"/><Relationship Id="rId69" Type="http://schemas.openxmlformats.org/officeDocument/2006/relationships/image" Target="../media/image66.png"/><Relationship Id="rId164" Type="http://schemas.openxmlformats.org/officeDocument/2006/relationships/image" Target="../media/image164.png"/><Relationship Id="rId163" Type="http://schemas.openxmlformats.org/officeDocument/2006/relationships/image" Target="../media/image174.png"/><Relationship Id="rId162" Type="http://schemas.openxmlformats.org/officeDocument/2006/relationships/image" Target="../media/image153.png"/><Relationship Id="rId169" Type="http://schemas.openxmlformats.org/officeDocument/2006/relationships/image" Target="../media/image180.png"/><Relationship Id="rId168" Type="http://schemas.openxmlformats.org/officeDocument/2006/relationships/image" Target="../media/image166.png"/><Relationship Id="rId167" Type="http://schemas.openxmlformats.org/officeDocument/2006/relationships/image" Target="../media/image190.png"/><Relationship Id="rId166" Type="http://schemas.openxmlformats.org/officeDocument/2006/relationships/image" Target="../media/image168.png"/><Relationship Id="rId51" Type="http://schemas.openxmlformats.org/officeDocument/2006/relationships/image" Target="../media/image65.png"/><Relationship Id="rId50" Type="http://schemas.openxmlformats.org/officeDocument/2006/relationships/image" Target="../media/image49.png"/><Relationship Id="rId53" Type="http://schemas.openxmlformats.org/officeDocument/2006/relationships/image" Target="../media/image58.png"/><Relationship Id="rId52" Type="http://schemas.openxmlformats.org/officeDocument/2006/relationships/image" Target="../media/image61.png"/><Relationship Id="rId55" Type="http://schemas.openxmlformats.org/officeDocument/2006/relationships/image" Target="../media/image55.png"/><Relationship Id="rId161" Type="http://schemas.openxmlformats.org/officeDocument/2006/relationships/image" Target="../media/image175.png"/><Relationship Id="rId54" Type="http://schemas.openxmlformats.org/officeDocument/2006/relationships/image" Target="../media/image57.png"/><Relationship Id="rId160" Type="http://schemas.openxmlformats.org/officeDocument/2006/relationships/image" Target="../media/image198.png"/><Relationship Id="rId57" Type="http://schemas.openxmlformats.org/officeDocument/2006/relationships/image" Target="../media/image69.png"/><Relationship Id="rId56" Type="http://schemas.openxmlformats.org/officeDocument/2006/relationships/image" Target="../media/image64.png"/><Relationship Id="rId159" Type="http://schemas.openxmlformats.org/officeDocument/2006/relationships/image" Target="../media/image184.png"/><Relationship Id="rId59" Type="http://schemas.openxmlformats.org/officeDocument/2006/relationships/image" Target="../media/image72.png"/><Relationship Id="rId154" Type="http://schemas.openxmlformats.org/officeDocument/2006/relationships/image" Target="../media/image151.png"/><Relationship Id="rId275" Type="http://schemas.openxmlformats.org/officeDocument/2006/relationships/image" Target="../media/image285.png"/><Relationship Id="rId58" Type="http://schemas.openxmlformats.org/officeDocument/2006/relationships/image" Target="../media/image54.png"/><Relationship Id="rId153" Type="http://schemas.openxmlformats.org/officeDocument/2006/relationships/image" Target="../media/image159.png"/><Relationship Id="rId274" Type="http://schemas.openxmlformats.org/officeDocument/2006/relationships/image" Target="../media/image272.png"/><Relationship Id="rId152" Type="http://schemas.openxmlformats.org/officeDocument/2006/relationships/image" Target="../media/image161.png"/><Relationship Id="rId273" Type="http://schemas.openxmlformats.org/officeDocument/2006/relationships/image" Target="../media/image284.png"/><Relationship Id="rId151" Type="http://schemas.openxmlformats.org/officeDocument/2006/relationships/image" Target="../media/image143.png"/><Relationship Id="rId272" Type="http://schemas.openxmlformats.org/officeDocument/2006/relationships/image" Target="../media/image286.png"/><Relationship Id="rId158" Type="http://schemas.openxmlformats.org/officeDocument/2006/relationships/image" Target="../media/image157.png"/><Relationship Id="rId157" Type="http://schemas.openxmlformats.org/officeDocument/2006/relationships/image" Target="../media/image172.png"/><Relationship Id="rId278" Type="http://schemas.openxmlformats.org/officeDocument/2006/relationships/image" Target="../media/image276.png"/><Relationship Id="rId156" Type="http://schemas.openxmlformats.org/officeDocument/2006/relationships/image" Target="../media/image171.png"/><Relationship Id="rId277" Type="http://schemas.openxmlformats.org/officeDocument/2006/relationships/image" Target="../media/image316.png"/><Relationship Id="rId155" Type="http://schemas.openxmlformats.org/officeDocument/2006/relationships/image" Target="../media/image158.png"/><Relationship Id="rId276" Type="http://schemas.openxmlformats.org/officeDocument/2006/relationships/image" Target="../media/image270.png"/><Relationship Id="rId107" Type="http://schemas.openxmlformats.org/officeDocument/2006/relationships/image" Target="../media/image121.png"/><Relationship Id="rId228" Type="http://schemas.openxmlformats.org/officeDocument/2006/relationships/image" Target="../media/image246.png"/><Relationship Id="rId106" Type="http://schemas.openxmlformats.org/officeDocument/2006/relationships/image" Target="../media/image105.png"/><Relationship Id="rId227" Type="http://schemas.openxmlformats.org/officeDocument/2006/relationships/image" Target="../media/image242.png"/><Relationship Id="rId105" Type="http://schemas.openxmlformats.org/officeDocument/2006/relationships/image" Target="../media/image117.png"/><Relationship Id="rId226" Type="http://schemas.openxmlformats.org/officeDocument/2006/relationships/image" Target="../media/image238.png"/><Relationship Id="rId104" Type="http://schemas.openxmlformats.org/officeDocument/2006/relationships/image" Target="../media/image110.png"/><Relationship Id="rId225" Type="http://schemas.openxmlformats.org/officeDocument/2006/relationships/image" Target="../media/image230.png"/><Relationship Id="rId109" Type="http://schemas.openxmlformats.org/officeDocument/2006/relationships/image" Target="../media/image125.png"/><Relationship Id="rId108" Type="http://schemas.openxmlformats.org/officeDocument/2006/relationships/image" Target="../media/image109.png"/><Relationship Id="rId229" Type="http://schemas.openxmlformats.org/officeDocument/2006/relationships/image" Target="../media/image228.png"/><Relationship Id="rId220" Type="http://schemas.openxmlformats.org/officeDocument/2006/relationships/image" Target="../media/image225.png"/><Relationship Id="rId103" Type="http://schemas.openxmlformats.org/officeDocument/2006/relationships/image" Target="../media/image144.png"/><Relationship Id="rId224" Type="http://schemas.openxmlformats.org/officeDocument/2006/relationships/image" Target="../media/image231.png"/><Relationship Id="rId102" Type="http://schemas.openxmlformats.org/officeDocument/2006/relationships/image" Target="../media/image111.png"/><Relationship Id="rId223" Type="http://schemas.openxmlformats.org/officeDocument/2006/relationships/image" Target="../media/image268.png"/><Relationship Id="rId101" Type="http://schemas.openxmlformats.org/officeDocument/2006/relationships/image" Target="../media/image99.png"/><Relationship Id="rId222" Type="http://schemas.openxmlformats.org/officeDocument/2006/relationships/image" Target="../media/image224.png"/><Relationship Id="rId100" Type="http://schemas.openxmlformats.org/officeDocument/2006/relationships/image" Target="../media/image112.png"/><Relationship Id="rId221" Type="http://schemas.openxmlformats.org/officeDocument/2006/relationships/image" Target="../media/image214.png"/><Relationship Id="rId217" Type="http://schemas.openxmlformats.org/officeDocument/2006/relationships/image" Target="../media/image218.png"/><Relationship Id="rId216" Type="http://schemas.openxmlformats.org/officeDocument/2006/relationships/image" Target="../media/image226.png"/><Relationship Id="rId215" Type="http://schemas.openxmlformats.org/officeDocument/2006/relationships/image" Target="../media/image216.png"/><Relationship Id="rId214" Type="http://schemas.openxmlformats.org/officeDocument/2006/relationships/image" Target="../media/image227.png"/><Relationship Id="rId219" Type="http://schemas.openxmlformats.org/officeDocument/2006/relationships/image" Target="../media/image250.png"/><Relationship Id="rId218" Type="http://schemas.openxmlformats.org/officeDocument/2006/relationships/image" Target="../media/image236.png"/><Relationship Id="rId213" Type="http://schemas.openxmlformats.org/officeDocument/2006/relationships/image" Target="../media/image221.png"/><Relationship Id="rId212" Type="http://schemas.openxmlformats.org/officeDocument/2006/relationships/image" Target="../media/image213.png"/><Relationship Id="rId211" Type="http://schemas.openxmlformats.org/officeDocument/2006/relationships/image" Target="../media/image205.png"/><Relationship Id="rId210" Type="http://schemas.openxmlformats.org/officeDocument/2006/relationships/image" Target="../media/image206.png"/><Relationship Id="rId129" Type="http://schemas.openxmlformats.org/officeDocument/2006/relationships/image" Target="../media/image123.png"/><Relationship Id="rId128" Type="http://schemas.openxmlformats.org/officeDocument/2006/relationships/image" Target="../media/image136.png"/><Relationship Id="rId249" Type="http://schemas.openxmlformats.org/officeDocument/2006/relationships/image" Target="../media/image258.png"/><Relationship Id="rId127" Type="http://schemas.openxmlformats.org/officeDocument/2006/relationships/image" Target="../media/image128.png"/><Relationship Id="rId248" Type="http://schemas.openxmlformats.org/officeDocument/2006/relationships/image" Target="../media/image249.png"/><Relationship Id="rId126" Type="http://schemas.openxmlformats.org/officeDocument/2006/relationships/image" Target="../media/image127.png"/><Relationship Id="rId247" Type="http://schemas.openxmlformats.org/officeDocument/2006/relationships/image" Target="../media/image255.png"/><Relationship Id="rId121" Type="http://schemas.openxmlformats.org/officeDocument/2006/relationships/image" Target="../media/image119.png"/><Relationship Id="rId242" Type="http://schemas.openxmlformats.org/officeDocument/2006/relationships/image" Target="../media/image232.png"/><Relationship Id="rId120" Type="http://schemas.openxmlformats.org/officeDocument/2006/relationships/image" Target="../media/image114.png"/><Relationship Id="rId241" Type="http://schemas.openxmlformats.org/officeDocument/2006/relationships/image" Target="../media/image247.png"/><Relationship Id="rId240" Type="http://schemas.openxmlformats.org/officeDocument/2006/relationships/image" Target="../media/image256.png"/><Relationship Id="rId125" Type="http://schemas.openxmlformats.org/officeDocument/2006/relationships/image" Target="../media/image122.png"/><Relationship Id="rId246" Type="http://schemas.openxmlformats.org/officeDocument/2006/relationships/image" Target="../media/image239.png"/><Relationship Id="rId124" Type="http://schemas.openxmlformats.org/officeDocument/2006/relationships/image" Target="../media/image124.png"/><Relationship Id="rId245" Type="http://schemas.openxmlformats.org/officeDocument/2006/relationships/image" Target="../media/image262.png"/><Relationship Id="rId123" Type="http://schemas.openxmlformats.org/officeDocument/2006/relationships/image" Target="../media/image142.png"/><Relationship Id="rId244" Type="http://schemas.openxmlformats.org/officeDocument/2006/relationships/image" Target="../media/image245.png"/><Relationship Id="rId122" Type="http://schemas.openxmlformats.org/officeDocument/2006/relationships/image" Target="../media/image130.png"/><Relationship Id="rId243" Type="http://schemas.openxmlformats.org/officeDocument/2006/relationships/image" Target="../media/image254.png"/><Relationship Id="rId95" Type="http://schemas.openxmlformats.org/officeDocument/2006/relationships/image" Target="../media/image93.png"/><Relationship Id="rId94" Type="http://schemas.openxmlformats.org/officeDocument/2006/relationships/image" Target="../media/image91.png"/><Relationship Id="rId97" Type="http://schemas.openxmlformats.org/officeDocument/2006/relationships/image" Target="../media/image107.png"/><Relationship Id="rId96" Type="http://schemas.openxmlformats.org/officeDocument/2006/relationships/image" Target="../media/image103.png"/><Relationship Id="rId99" Type="http://schemas.openxmlformats.org/officeDocument/2006/relationships/image" Target="../media/image115.png"/><Relationship Id="rId98" Type="http://schemas.openxmlformats.org/officeDocument/2006/relationships/image" Target="../media/image96.png"/><Relationship Id="rId91" Type="http://schemas.openxmlformats.org/officeDocument/2006/relationships/image" Target="../media/image97.png"/><Relationship Id="rId90" Type="http://schemas.openxmlformats.org/officeDocument/2006/relationships/image" Target="../media/image95.png"/><Relationship Id="rId93" Type="http://schemas.openxmlformats.org/officeDocument/2006/relationships/image" Target="../media/image100.png"/><Relationship Id="rId92" Type="http://schemas.openxmlformats.org/officeDocument/2006/relationships/image" Target="../media/image92.png"/><Relationship Id="rId118" Type="http://schemas.openxmlformats.org/officeDocument/2006/relationships/image" Target="../media/image137.png"/><Relationship Id="rId239" Type="http://schemas.openxmlformats.org/officeDocument/2006/relationships/image" Target="../media/image244.png"/><Relationship Id="rId117" Type="http://schemas.openxmlformats.org/officeDocument/2006/relationships/image" Target="../media/image145.png"/><Relationship Id="rId238" Type="http://schemas.openxmlformats.org/officeDocument/2006/relationships/image" Target="../media/image235.png"/><Relationship Id="rId116" Type="http://schemas.openxmlformats.org/officeDocument/2006/relationships/image" Target="../media/image108.png"/><Relationship Id="rId237" Type="http://schemas.openxmlformats.org/officeDocument/2006/relationships/image" Target="../media/image229.png"/><Relationship Id="rId115" Type="http://schemas.openxmlformats.org/officeDocument/2006/relationships/image" Target="../media/image116.png"/><Relationship Id="rId236" Type="http://schemas.openxmlformats.org/officeDocument/2006/relationships/image" Target="../media/image233.png"/><Relationship Id="rId119" Type="http://schemas.openxmlformats.org/officeDocument/2006/relationships/image" Target="../media/image129.png"/><Relationship Id="rId110" Type="http://schemas.openxmlformats.org/officeDocument/2006/relationships/image" Target="../media/image104.png"/><Relationship Id="rId231" Type="http://schemas.openxmlformats.org/officeDocument/2006/relationships/image" Target="../media/image220.png"/><Relationship Id="rId230" Type="http://schemas.openxmlformats.org/officeDocument/2006/relationships/image" Target="../media/image243.png"/><Relationship Id="rId114" Type="http://schemas.openxmlformats.org/officeDocument/2006/relationships/image" Target="../media/image118.png"/><Relationship Id="rId235" Type="http://schemas.openxmlformats.org/officeDocument/2006/relationships/image" Target="../media/image237.png"/><Relationship Id="rId113" Type="http://schemas.openxmlformats.org/officeDocument/2006/relationships/image" Target="../media/image126.png"/><Relationship Id="rId234" Type="http://schemas.openxmlformats.org/officeDocument/2006/relationships/image" Target="../media/image241.png"/><Relationship Id="rId112" Type="http://schemas.openxmlformats.org/officeDocument/2006/relationships/image" Target="../media/image113.png"/><Relationship Id="rId233" Type="http://schemas.openxmlformats.org/officeDocument/2006/relationships/image" Target="../media/image234.png"/><Relationship Id="rId111" Type="http://schemas.openxmlformats.org/officeDocument/2006/relationships/image" Target="../media/image120.png"/><Relationship Id="rId232" Type="http://schemas.openxmlformats.org/officeDocument/2006/relationships/image" Target="../media/image240.png"/><Relationship Id="rId206" Type="http://schemas.openxmlformats.org/officeDocument/2006/relationships/image" Target="../media/image199.png"/><Relationship Id="rId205" Type="http://schemas.openxmlformats.org/officeDocument/2006/relationships/image" Target="../media/image209.png"/><Relationship Id="rId204" Type="http://schemas.openxmlformats.org/officeDocument/2006/relationships/image" Target="../media/image211.png"/><Relationship Id="rId203" Type="http://schemas.openxmlformats.org/officeDocument/2006/relationships/image" Target="../media/image210.png"/><Relationship Id="rId209" Type="http://schemas.openxmlformats.org/officeDocument/2006/relationships/image" Target="../media/image222.png"/><Relationship Id="rId208" Type="http://schemas.openxmlformats.org/officeDocument/2006/relationships/image" Target="../media/image207.png"/><Relationship Id="rId207" Type="http://schemas.openxmlformats.org/officeDocument/2006/relationships/image" Target="../media/image217.png"/><Relationship Id="rId202" Type="http://schemas.openxmlformats.org/officeDocument/2006/relationships/image" Target="../media/image219.png"/><Relationship Id="rId201" Type="http://schemas.openxmlformats.org/officeDocument/2006/relationships/image" Target="../media/image212.png"/><Relationship Id="rId200" Type="http://schemas.openxmlformats.org/officeDocument/2006/relationships/image" Target="../media/image2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9.png"/><Relationship Id="rId4" Type="http://schemas.openxmlformats.org/officeDocument/2006/relationships/image" Target="../media/image282.png"/><Relationship Id="rId5" Type="http://schemas.openxmlformats.org/officeDocument/2006/relationships/image" Target="../media/image28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2.png"/><Relationship Id="rId4" Type="http://schemas.openxmlformats.org/officeDocument/2006/relationships/image" Target="../media/image280.png"/><Relationship Id="rId5" Type="http://schemas.openxmlformats.org/officeDocument/2006/relationships/image" Target="../media/image283.png"/><Relationship Id="rId6" Type="http://schemas.openxmlformats.org/officeDocument/2006/relationships/image" Target="../media/image304.png"/><Relationship Id="rId7" Type="http://schemas.openxmlformats.org/officeDocument/2006/relationships/image" Target="../media/image27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3.png"/><Relationship Id="rId4" Type="http://schemas.openxmlformats.org/officeDocument/2006/relationships/image" Target="../media/image29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7.png"/><Relationship Id="rId4" Type="http://schemas.openxmlformats.org/officeDocument/2006/relationships/image" Target="../media/image289.png"/><Relationship Id="rId5" Type="http://schemas.openxmlformats.org/officeDocument/2006/relationships/image" Target="../media/image17.png"/><Relationship Id="rId6" Type="http://schemas.openxmlformats.org/officeDocument/2006/relationships/image" Target="../media/image295.png"/></Relationships>
</file>

<file path=ppt/slides/_rels/slide8.xml.rels><?xml version="1.0" encoding="UTF-8" standalone="yes"?><Relationships xmlns="http://schemas.openxmlformats.org/package/2006/relationships"><Relationship Id="rId40" Type="http://schemas.openxmlformats.org/officeDocument/2006/relationships/image" Target="../media/image328.png"/><Relationship Id="rId190" Type="http://schemas.openxmlformats.org/officeDocument/2006/relationships/image" Target="../media/image450.png"/><Relationship Id="rId42" Type="http://schemas.openxmlformats.org/officeDocument/2006/relationships/image" Target="../media/image42.png"/><Relationship Id="rId41" Type="http://schemas.openxmlformats.org/officeDocument/2006/relationships/image" Target="../media/image323.png"/><Relationship Id="rId44" Type="http://schemas.openxmlformats.org/officeDocument/2006/relationships/image" Target="../media/image341.png"/><Relationship Id="rId194" Type="http://schemas.openxmlformats.org/officeDocument/2006/relationships/image" Target="../media/image200.png"/><Relationship Id="rId43" Type="http://schemas.openxmlformats.org/officeDocument/2006/relationships/image" Target="../media/image37.png"/><Relationship Id="rId193" Type="http://schemas.openxmlformats.org/officeDocument/2006/relationships/image" Target="../media/image443.png"/><Relationship Id="rId46" Type="http://schemas.openxmlformats.org/officeDocument/2006/relationships/image" Target="../media/image324.png"/><Relationship Id="rId192" Type="http://schemas.openxmlformats.org/officeDocument/2006/relationships/image" Target="../media/image195.png"/><Relationship Id="rId45" Type="http://schemas.openxmlformats.org/officeDocument/2006/relationships/image" Target="../media/image322.png"/><Relationship Id="rId191" Type="http://schemas.openxmlformats.org/officeDocument/2006/relationships/image" Target="../media/image197.png"/><Relationship Id="rId48" Type="http://schemas.openxmlformats.org/officeDocument/2006/relationships/image" Target="../media/image332.png"/><Relationship Id="rId187" Type="http://schemas.openxmlformats.org/officeDocument/2006/relationships/image" Target="../media/image451.png"/><Relationship Id="rId47" Type="http://schemas.openxmlformats.org/officeDocument/2006/relationships/image" Target="../media/image334.png"/><Relationship Id="rId186" Type="http://schemas.openxmlformats.org/officeDocument/2006/relationships/image" Target="../media/image446.png"/><Relationship Id="rId185" Type="http://schemas.openxmlformats.org/officeDocument/2006/relationships/image" Target="../media/image433.png"/><Relationship Id="rId49" Type="http://schemas.openxmlformats.org/officeDocument/2006/relationships/image" Target="../media/image335.png"/><Relationship Id="rId184" Type="http://schemas.openxmlformats.org/officeDocument/2006/relationships/image" Target="../media/image434.png"/><Relationship Id="rId189" Type="http://schemas.openxmlformats.org/officeDocument/2006/relationships/image" Target="../media/image441.png"/><Relationship Id="rId188" Type="http://schemas.openxmlformats.org/officeDocument/2006/relationships/image" Target="../media/image447.png"/><Relationship Id="rId31" Type="http://schemas.openxmlformats.org/officeDocument/2006/relationships/image" Target="../media/image30.png"/><Relationship Id="rId30" Type="http://schemas.openxmlformats.org/officeDocument/2006/relationships/image" Target="../media/image315.png"/><Relationship Id="rId33" Type="http://schemas.openxmlformats.org/officeDocument/2006/relationships/image" Target="../media/image326.png"/><Relationship Id="rId183" Type="http://schemas.openxmlformats.org/officeDocument/2006/relationships/image" Target="../media/image430.png"/><Relationship Id="rId32" Type="http://schemas.openxmlformats.org/officeDocument/2006/relationships/image" Target="../media/image327.png"/><Relationship Id="rId182" Type="http://schemas.openxmlformats.org/officeDocument/2006/relationships/image" Target="../media/image425.png"/><Relationship Id="rId35" Type="http://schemas.openxmlformats.org/officeDocument/2006/relationships/image" Target="../media/image329.png"/><Relationship Id="rId181" Type="http://schemas.openxmlformats.org/officeDocument/2006/relationships/image" Target="../media/image438.png"/><Relationship Id="rId34" Type="http://schemas.openxmlformats.org/officeDocument/2006/relationships/image" Target="../media/image314.png"/><Relationship Id="rId180" Type="http://schemas.openxmlformats.org/officeDocument/2006/relationships/image" Target="../media/image435.png"/><Relationship Id="rId37" Type="http://schemas.openxmlformats.org/officeDocument/2006/relationships/image" Target="../media/image331.png"/><Relationship Id="rId176" Type="http://schemas.openxmlformats.org/officeDocument/2006/relationships/image" Target="../media/image436.png"/><Relationship Id="rId36" Type="http://schemas.openxmlformats.org/officeDocument/2006/relationships/image" Target="../media/image317.png"/><Relationship Id="rId175" Type="http://schemas.openxmlformats.org/officeDocument/2006/relationships/image" Target="../media/image445.png"/><Relationship Id="rId39" Type="http://schemas.openxmlformats.org/officeDocument/2006/relationships/image" Target="../media/image319.png"/><Relationship Id="rId174" Type="http://schemas.openxmlformats.org/officeDocument/2006/relationships/image" Target="../media/image422.png"/><Relationship Id="rId38" Type="http://schemas.openxmlformats.org/officeDocument/2006/relationships/image" Target="../media/image336.png"/><Relationship Id="rId173" Type="http://schemas.openxmlformats.org/officeDocument/2006/relationships/image" Target="../media/image439.png"/><Relationship Id="rId179" Type="http://schemas.openxmlformats.org/officeDocument/2006/relationships/image" Target="../media/image444.png"/><Relationship Id="rId178" Type="http://schemas.openxmlformats.org/officeDocument/2006/relationships/image" Target="../media/image167.png"/><Relationship Id="rId177" Type="http://schemas.openxmlformats.org/officeDocument/2006/relationships/image" Target="../media/image432.png"/><Relationship Id="rId20" Type="http://schemas.openxmlformats.org/officeDocument/2006/relationships/image" Target="../media/image33.png"/><Relationship Id="rId22" Type="http://schemas.openxmlformats.org/officeDocument/2006/relationships/image" Target="../media/image307.png"/><Relationship Id="rId21" Type="http://schemas.openxmlformats.org/officeDocument/2006/relationships/image" Target="../media/image21.png"/><Relationship Id="rId24" Type="http://schemas.openxmlformats.org/officeDocument/2006/relationships/image" Target="../media/image318.png"/><Relationship Id="rId23" Type="http://schemas.openxmlformats.org/officeDocument/2006/relationships/image" Target="../media/image325.png"/><Relationship Id="rId26" Type="http://schemas.openxmlformats.org/officeDocument/2006/relationships/image" Target="../media/image312.png"/><Relationship Id="rId25" Type="http://schemas.openxmlformats.org/officeDocument/2006/relationships/image" Target="../media/image313.png"/><Relationship Id="rId28" Type="http://schemas.openxmlformats.org/officeDocument/2006/relationships/image" Target="../media/image310.png"/><Relationship Id="rId27" Type="http://schemas.openxmlformats.org/officeDocument/2006/relationships/image" Target="../media/image309.png"/><Relationship Id="rId29" Type="http://schemas.openxmlformats.org/officeDocument/2006/relationships/image" Target="../media/image306.png"/><Relationship Id="rId11" Type="http://schemas.openxmlformats.org/officeDocument/2006/relationships/image" Target="../media/image301.png"/><Relationship Id="rId10" Type="http://schemas.openxmlformats.org/officeDocument/2006/relationships/image" Target="../media/image293.png"/><Relationship Id="rId13" Type="http://schemas.openxmlformats.org/officeDocument/2006/relationships/image" Target="../media/image305.png"/><Relationship Id="rId12" Type="http://schemas.openxmlformats.org/officeDocument/2006/relationships/image" Target="../media/image302.png"/><Relationship Id="rId15" Type="http://schemas.openxmlformats.org/officeDocument/2006/relationships/image" Target="../media/image296.png"/><Relationship Id="rId198" Type="http://schemas.openxmlformats.org/officeDocument/2006/relationships/image" Target="../media/image460.png"/><Relationship Id="rId14" Type="http://schemas.openxmlformats.org/officeDocument/2006/relationships/image" Target="../media/image311.png"/><Relationship Id="rId197" Type="http://schemas.openxmlformats.org/officeDocument/2006/relationships/image" Target="../media/image208.png"/><Relationship Id="rId17" Type="http://schemas.openxmlformats.org/officeDocument/2006/relationships/image" Target="../media/image308.png"/><Relationship Id="rId196" Type="http://schemas.openxmlformats.org/officeDocument/2006/relationships/image" Target="../media/image448.png"/><Relationship Id="rId16" Type="http://schemas.openxmlformats.org/officeDocument/2006/relationships/image" Target="../media/image321.png"/><Relationship Id="rId195" Type="http://schemas.openxmlformats.org/officeDocument/2006/relationships/image" Target="../media/image468.png"/><Relationship Id="rId19" Type="http://schemas.openxmlformats.org/officeDocument/2006/relationships/image" Target="../media/image28.png"/><Relationship Id="rId18" Type="http://schemas.openxmlformats.org/officeDocument/2006/relationships/image" Target="../media/image26.png"/><Relationship Id="rId199" Type="http://schemas.openxmlformats.org/officeDocument/2006/relationships/image" Target="../media/image452.png"/><Relationship Id="rId84" Type="http://schemas.openxmlformats.org/officeDocument/2006/relationships/image" Target="../media/image102.png"/><Relationship Id="rId83" Type="http://schemas.openxmlformats.org/officeDocument/2006/relationships/image" Target="../media/image363.png"/><Relationship Id="rId86" Type="http://schemas.openxmlformats.org/officeDocument/2006/relationships/image" Target="../media/image359.png"/><Relationship Id="rId85" Type="http://schemas.openxmlformats.org/officeDocument/2006/relationships/image" Target="../media/image358.png"/><Relationship Id="rId88" Type="http://schemas.openxmlformats.org/officeDocument/2006/relationships/image" Target="../media/image354.png"/><Relationship Id="rId150" Type="http://schemas.openxmlformats.org/officeDocument/2006/relationships/image" Target="../media/image148.png"/><Relationship Id="rId271" Type="http://schemas.openxmlformats.org/officeDocument/2006/relationships/image" Target="../media/image273.png"/><Relationship Id="rId87" Type="http://schemas.openxmlformats.org/officeDocument/2006/relationships/image" Target="../media/image350.png"/><Relationship Id="rId270" Type="http://schemas.openxmlformats.org/officeDocument/2006/relationships/image" Target="../media/image259.png"/><Relationship Id="rId89" Type="http://schemas.openxmlformats.org/officeDocument/2006/relationships/image" Target="../media/image367.png"/><Relationship Id="rId80" Type="http://schemas.openxmlformats.org/officeDocument/2006/relationships/image" Target="../media/image356.png"/><Relationship Id="rId82" Type="http://schemas.openxmlformats.org/officeDocument/2006/relationships/image" Target="../media/image352.png"/><Relationship Id="rId81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7.png"/><Relationship Id="rId149" Type="http://schemas.openxmlformats.org/officeDocument/2006/relationships/image" Target="../media/image431.png"/><Relationship Id="rId4" Type="http://schemas.openxmlformats.org/officeDocument/2006/relationships/image" Target="../media/image300.png"/><Relationship Id="rId148" Type="http://schemas.openxmlformats.org/officeDocument/2006/relationships/image" Target="../media/image405.png"/><Relationship Id="rId269" Type="http://schemas.openxmlformats.org/officeDocument/2006/relationships/image" Target="../media/image488.png"/><Relationship Id="rId9" Type="http://schemas.openxmlformats.org/officeDocument/2006/relationships/image" Target="../media/image11.png"/><Relationship Id="rId143" Type="http://schemas.openxmlformats.org/officeDocument/2006/relationships/image" Target="../media/image408.png"/><Relationship Id="rId264" Type="http://schemas.openxmlformats.org/officeDocument/2006/relationships/image" Target="../media/image478.png"/><Relationship Id="rId142" Type="http://schemas.openxmlformats.org/officeDocument/2006/relationships/image" Target="../media/image423.png"/><Relationship Id="rId263" Type="http://schemas.openxmlformats.org/officeDocument/2006/relationships/image" Target="../media/image484.png"/><Relationship Id="rId141" Type="http://schemas.openxmlformats.org/officeDocument/2006/relationships/image" Target="../media/image406.png"/><Relationship Id="rId262" Type="http://schemas.openxmlformats.org/officeDocument/2006/relationships/image" Target="../media/image499.png"/><Relationship Id="rId140" Type="http://schemas.openxmlformats.org/officeDocument/2006/relationships/image" Target="../media/image420.png"/><Relationship Id="rId261" Type="http://schemas.openxmlformats.org/officeDocument/2006/relationships/image" Target="../media/image502.png"/><Relationship Id="rId5" Type="http://schemas.openxmlformats.org/officeDocument/2006/relationships/image" Target="../media/image298.png"/><Relationship Id="rId147" Type="http://schemas.openxmlformats.org/officeDocument/2006/relationships/image" Target="../media/image402.png"/><Relationship Id="rId268" Type="http://schemas.openxmlformats.org/officeDocument/2006/relationships/image" Target="../media/image483.png"/><Relationship Id="rId6" Type="http://schemas.openxmlformats.org/officeDocument/2006/relationships/image" Target="../media/image290.png"/><Relationship Id="rId146" Type="http://schemas.openxmlformats.org/officeDocument/2006/relationships/image" Target="../media/image403.png"/><Relationship Id="rId267" Type="http://schemas.openxmlformats.org/officeDocument/2006/relationships/image" Target="../media/image486.png"/><Relationship Id="rId7" Type="http://schemas.openxmlformats.org/officeDocument/2006/relationships/image" Target="../media/image291.png"/><Relationship Id="rId145" Type="http://schemas.openxmlformats.org/officeDocument/2006/relationships/image" Target="../media/image401.png"/><Relationship Id="rId266" Type="http://schemas.openxmlformats.org/officeDocument/2006/relationships/image" Target="../media/image490.png"/><Relationship Id="rId8" Type="http://schemas.openxmlformats.org/officeDocument/2006/relationships/image" Target="../media/image294.png"/><Relationship Id="rId144" Type="http://schemas.openxmlformats.org/officeDocument/2006/relationships/image" Target="../media/image154.png"/><Relationship Id="rId265" Type="http://schemas.openxmlformats.org/officeDocument/2006/relationships/image" Target="../media/image503.png"/><Relationship Id="rId73" Type="http://schemas.openxmlformats.org/officeDocument/2006/relationships/image" Target="../media/image81.png"/><Relationship Id="rId72" Type="http://schemas.openxmlformats.org/officeDocument/2006/relationships/image" Target="../media/image340.png"/><Relationship Id="rId75" Type="http://schemas.openxmlformats.org/officeDocument/2006/relationships/image" Target="../media/image353.png"/><Relationship Id="rId74" Type="http://schemas.openxmlformats.org/officeDocument/2006/relationships/image" Target="../media/image355.png"/><Relationship Id="rId77" Type="http://schemas.openxmlformats.org/officeDocument/2006/relationships/image" Target="../media/image362.png"/><Relationship Id="rId260" Type="http://schemas.openxmlformats.org/officeDocument/2006/relationships/image" Target="../media/image498.png"/><Relationship Id="rId76" Type="http://schemas.openxmlformats.org/officeDocument/2006/relationships/image" Target="../media/image79.png"/><Relationship Id="rId79" Type="http://schemas.openxmlformats.org/officeDocument/2006/relationships/image" Target="../media/image344.png"/><Relationship Id="rId78" Type="http://schemas.openxmlformats.org/officeDocument/2006/relationships/image" Target="../media/image343.png"/><Relationship Id="rId71" Type="http://schemas.openxmlformats.org/officeDocument/2006/relationships/image" Target="../media/image75.png"/><Relationship Id="rId70" Type="http://schemas.openxmlformats.org/officeDocument/2006/relationships/image" Target="../media/image348.png"/><Relationship Id="rId139" Type="http://schemas.openxmlformats.org/officeDocument/2006/relationships/image" Target="../media/image399.png"/><Relationship Id="rId138" Type="http://schemas.openxmlformats.org/officeDocument/2006/relationships/image" Target="../media/image396.png"/><Relationship Id="rId259" Type="http://schemas.openxmlformats.org/officeDocument/2006/relationships/image" Target="../media/image274.png"/><Relationship Id="rId137" Type="http://schemas.openxmlformats.org/officeDocument/2006/relationships/image" Target="../media/image135.png"/><Relationship Id="rId258" Type="http://schemas.openxmlformats.org/officeDocument/2006/relationships/image" Target="../media/image477.png"/><Relationship Id="rId132" Type="http://schemas.openxmlformats.org/officeDocument/2006/relationships/image" Target="../media/image140.png"/><Relationship Id="rId253" Type="http://schemas.openxmlformats.org/officeDocument/2006/relationships/image" Target="../media/image253.png"/><Relationship Id="rId131" Type="http://schemas.openxmlformats.org/officeDocument/2006/relationships/image" Target="../media/image394.png"/><Relationship Id="rId252" Type="http://schemas.openxmlformats.org/officeDocument/2006/relationships/image" Target="../media/image491.png"/><Relationship Id="rId130" Type="http://schemas.openxmlformats.org/officeDocument/2006/relationships/image" Target="../media/image141.png"/><Relationship Id="rId251" Type="http://schemas.openxmlformats.org/officeDocument/2006/relationships/image" Target="../media/image252.png"/><Relationship Id="rId250" Type="http://schemas.openxmlformats.org/officeDocument/2006/relationships/image" Target="../media/image248.png"/><Relationship Id="rId136" Type="http://schemas.openxmlformats.org/officeDocument/2006/relationships/image" Target="../media/image132.png"/><Relationship Id="rId257" Type="http://schemas.openxmlformats.org/officeDocument/2006/relationships/image" Target="../media/image485.png"/><Relationship Id="rId135" Type="http://schemas.openxmlformats.org/officeDocument/2006/relationships/image" Target="../media/image388.png"/><Relationship Id="rId256" Type="http://schemas.openxmlformats.org/officeDocument/2006/relationships/image" Target="../media/image271.png"/><Relationship Id="rId134" Type="http://schemas.openxmlformats.org/officeDocument/2006/relationships/image" Target="../media/image393.png"/><Relationship Id="rId255" Type="http://schemas.openxmlformats.org/officeDocument/2006/relationships/image" Target="../media/image269.png"/><Relationship Id="rId133" Type="http://schemas.openxmlformats.org/officeDocument/2006/relationships/image" Target="../media/image400.png"/><Relationship Id="rId254" Type="http://schemas.openxmlformats.org/officeDocument/2006/relationships/image" Target="../media/image266.png"/><Relationship Id="rId62" Type="http://schemas.openxmlformats.org/officeDocument/2006/relationships/image" Target="../media/image67.png"/><Relationship Id="rId61" Type="http://schemas.openxmlformats.org/officeDocument/2006/relationships/image" Target="../media/image59.png"/><Relationship Id="rId64" Type="http://schemas.openxmlformats.org/officeDocument/2006/relationships/image" Target="../media/image342.png"/><Relationship Id="rId63" Type="http://schemas.openxmlformats.org/officeDocument/2006/relationships/image" Target="../media/image78.png"/><Relationship Id="rId66" Type="http://schemas.openxmlformats.org/officeDocument/2006/relationships/image" Target="../media/image351.png"/><Relationship Id="rId172" Type="http://schemas.openxmlformats.org/officeDocument/2006/relationships/image" Target="../media/image437.png"/><Relationship Id="rId65" Type="http://schemas.openxmlformats.org/officeDocument/2006/relationships/image" Target="../media/image337.png"/><Relationship Id="rId171" Type="http://schemas.openxmlformats.org/officeDocument/2006/relationships/image" Target="../media/image426.png"/><Relationship Id="rId68" Type="http://schemas.openxmlformats.org/officeDocument/2006/relationships/image" Target="../media/image345.png"/><Relationship Id="rId170" Type="http://schemas.openxmlformats.org/officeDocument/2006/relationships/image" Target="../media/image427.png"/><Relationship Id="rId67" Type="http://schemas.openxmlformats.org/officeDocument/2006/relationships/image" Target="../media/image339.png"/><Relationship Id="rId60" Type="http://schemas.openxmlformats.org/officeDocument/2006/relationships/image" Target="../media/image60.png"/><Relationship Id="rId165" Type="http://schemas.openxmlformats.org/officeDocument/2006/relationships/image" Target="../media/image419.png"/><Relationship Id="rId69" Type="http://schemas.openxmlformats.org/officeDocument/2006/relationships/image" Target="../media/image66.png"/><Relationship Id="rId164" Type="http://schemas.openxmlformats.org/officeDocument/2006/relationships/image" Target="../media/image416.png"/><Relationship Id="rId163" Type="http://schemas.openxmlformats.org/officeDocument/2006/relationships/image" Target="../media/image174.png"/><Relationship Id="rId162" Type="http://schemas.openxmlformats.org/officeDocument/2006/relationships/image" Target="../media/image413.png"/><Relationship Id="rId169" Type="http://schemas.openxmlformats.org/officeDocument/2006/relationships/image" Target="../media/image428.png"/><Relationship Id="rId168" Type="http://schemas.openxmlformats.org/officeDocument/2006/relationships/image" Target="../media/image424.png"/><Relationship Id="rId167" Type="http://schemas.openxmlformats.org/officeDocument/2006/relationships/image" Target="../media/image421.png"/><Relationship Id="rId166" Type="http://schemas.openxmlformats.org/officeDocument/2006/relationships/image" Target="../media/image418.png"/><Relationship Id="rId51" Type="http://schemas.openxmlformats.org/officeDocument/2006/relationships/image" Target="../media/image320.png"/><Relationship Id="rId50" Type="http://schemas.openxmlformats.org/officeDocument/2006/relationships/image" Target="../media/image330.png"/><Relationship Id="rId53" Type="http://schemas.openxmlformats.org/officeDocument/2006/relationships/image" Target="../media/image347.png"/><Relationship Id="rId52" Type="http://schemas.openxmlformats.org/officeDocument/2006/relationships/image" Target="../media/image333.png"/><Relationship Id="rId55" Type="http://schemas.openxmlformats.org/officeDocument/2006/relationships/image" Target="../media/image360.png"/><Relationship Id="rId161" Type="http://schemas.openxmlformats.org/officeDocument/2006/relationships/image" Target="../media/image175.png"/><Relationship Id="rId54" Type="http://schemas.openxmlformats.org/officeDocument/2006/relationships/image" Target="../media/image338.png"/><Relationship Id="rId160" Type="http://schemas.openxmlformats.org/officeDocument/2006/relationships/image" Target="../media/image198.png"/><Relationship Id="rId57" Type="http://schemas.openxmlformats.org/officeDocument/2006/relationships/image" Target="../media/image349.png"/><Relationship Id="rId56" Type="http://schemas.openxmlformats.org/officeDocument/2006/relationships/image" Target="../media/image64.png"/><Relationship Id="rId159" Type="http://schemas.openxmlformats.org/officeDocument/2006/relationships/image" Target="../media/image429.png"/><Relationship Id="rId59" Type="http://schemas.openxmlformats.org/officeDocument/2006/relationships/image" Target="../media/image365.png"/><Relationship Id="rId154" Type="http://schemas.openxmlformats.org/officeDocument/2006/relationships/image" Target="../media/image407.png"/><Relationship Id="rId275" Type="http://schemas.openxmlformats.org/officeDocument/2006/relationships/image" Target="../media/image509.png"/><Relationship Id="rId58" Type="http://schemas.openxmlformats.org/officeDocument/2006/relationships/image" Target="../media/image346.png"/><Relationship Id="rId153" Type="http://schemas.openxmlformats.org/officeDocument/2006/relationships/image" Target="../media/image409.png"/><Relationship Id="rId274" Type="http://schemas.openxmlformats.org/officeDocument/2006/relationships/image" Target="../media/image287.png"/><Relationship Id="rId152" Type="http://schemas.openxmlformats.org/officeDocument/2006/relationships/image" Target="../media/image412.png"/><Relationship Id="rId273" Type="http://schemas.openxmlformats.org/officeDocument/2006/relationships/image" Target="../media/image504.png"/><Relationship Id="rId151" Type="http://schemas.openxmlformats.org/officeDocument/2006/relationships/image" Target="../media/image143.png"/><Relationship Id="rId272" Type="http://schemas.openxmlformats.org/officeDocument/2006/relationships/image" Target="../media/image489.png"/><Relationship Id="rId158" Type="http://schemas.openxmlformats.org/officeDocument/2006/relationships/image" Target="../media/image415.png"/><Relationship Id="rId279" Type="http://schemas.openxmlformats.org/officeDocument/2006/relationships/image" Target="../media/image295.png"/><Relationship Id="rId157" Type="http://schemas.openxmlformats.org/officeDocument/2006/relationships/image" Target="../media/image440.png"/><Relationship Id="rId278" Type="http://schemas.openxmlformats.org/officeDocument/2006/relationships/image" Target="../media/image495.png"/><Relationship Id="rId156" Type="http://schemas.openxmlformats.org/officeDocument/2006/relationships/image" Target="../media/image417.png"/><Relationship Id="rId277" Type="http://schemas.openxmlformats.org/officeDocument/2006/relationships/image" Target="../media/image517.png"/><Relationship Id="rId155" Type="http://schemas.openxmlformats.org/officeDocument/2006/relationships/image" Target="../media/image414.png"/><Relationship Id="rId276" Type="http://schemas.openxmlformats.org/officeDocument/2006/relationships/image" Target="../media/image492.png"/><Relationship Id="rId107" Type="http://schemas.openxmlformats.org/officeDocument/2006/relationships/image" Target="../media/image392.png"/><Relationship Id="rId228" Type="http://schemas.openxmlformats.org/officeDocument/2006/relationships/image" Target="../media/image470.png"/><Relationship Id="rId106" Type="http://schemas.openxmlformats.org/officeDocument/2006/relationships/image" Target="../media/image386.png"/><Relationship Id="rId227" Type="http://schemas.openxmlformats.org/officeDocument/2006/relationships/image" Target="../media/image479.png"/><Relationship Id="rId105" Type="http://schemas.openxmlformats.org/officeDocument/2006/relationships/image" Target="../media/image370.png"/><Relationship Id="rId226" Type="http://schemas.openxmlformats.org/officeDocument/2006/relationships/image" Target="../media/image463.png"/><Relationship Id="rId104" Type="http://schemas.openxmlformats.org/officeDocument/2006/relationships/image" Target="../media/image377.png"/><Relationship Id="rId225" Type="http://schemas.openxmlformats.org/officeDocument/2006/relationships/image" Target="../media/image459.png"/><Relationship Id="rId109" Type="http://schemas.openxmlformats.org/officeDocument/2006/relationships/image" Target="../media/image380.png"/><Relationship Id="rId108" Type="http://schemas.openxmlformats.org/officeDocument/2006/relationships/image" Target="../media/image368.png"/><Relationship Id="rId229" Type="http://schemas.openxmlformats.org/officeDocument/2006/relationships/image" Target="../media/image482.png"/><Relationship Id="rId220" Type="http://schemas.openxmlformats.org/officeDocument/2006/relationships/image" Target="../media/image225.png"/><Relationship Id="rId103" Type="http://schemas.openxmlformats.org/officeDocument/2006/relationships/image" Target="../media/image144.png"/><Relationship Id="rId224" Type="http://schemas.openxmlformats.org/officeDocument/2006/relationships/image" Target="../media/image472.png"/><Relationship Id="rId102" Type="http://schemas.openxmlformats.org/officeDocument/2006/relationships/image" Target="../media/image369.png"/><Relationship Id="rId223" Type="http://schemas.openxmlformats.org/officeDocument/2006/relationships/image" Target="../media/image466.png"/><Relationship Id="rId101" Type="http://schemas.openxmlformats.org/officeDocument/2006/relationships/image" Target="../media/image385.png"/><Relationship Id="rId222" Type="http://schemas.openxmlformats.org/officeDocument/2006/relationships/image" Target="../media/image481.png"/><Relationship Id="rId100" Type="http://schemas.openxmlformats.org/officeDocument/2006/relationships/image" Target="../media/image112.png"/><Relationship Id="rId221" Type="http://schemas.openxmlformats.org/officeDocument/2006/relationships/image" Target="../media/image461.png"/><Relationship Id="rId217" Type="http://schemas.openxmlformats.org/officeDocument/2006/relationships/image" Target="../media/image218.png"/><Relationship Id="rId216" Type="http://schemas.openxmlformats.org/officeDocument/2006/relationships/image" Target="../media/image458.png"/><Relationship Id="rId215" Type="http://schemas.openxmlformats.org/officeDocument/2006/relationships/image" Target="../media/image473.png"/><Relationship Id="rId214" Type="http://schemas.openxmlformats.org/officeDocument/2006/relationships/image" Target="../media/image449.png"/><Relationship Id="rId219" Type="http://schemas.openxmlformats.org/officeDocument/2006/relationships/image" Target="../media/image462.png"/><Relationship Id="rId218" Type="http://schemas.openxmlformats.org/officeDocument/2006/relationships/image" Target="../media/image454.png"/><Relationship Id="rId213" Type="http://schemas.openxmlformats.org/officeDocument/2006/relationships/image" Target="../media/image221.png"/><Relationship Id="rId212" Type="http://schemas.openxmlformats.org/officeDocument/2006/relationships/image" Target="../media/image213.png"/><Relationship Id="rId211" Type="http://schemas.openxmlformats.org/officeDocument/2006/relationships/image" Target="../media/image206.png"/><Relationship Id="rId210" Type="http://schemas.openxmlformats.org/officeDocument/2006/relationships/image" Target="../media/image455.png"/><Relationship Id="rId129" Type="http://schemas.openxmlformats.org/officeDocument/2006/relationships/image" Target="../media/image411.png"/><Relationship Id="rId128" Type="http://schemas.openxmlformats.org/officeDocument/2006/relationships/image" Target="../media/image136.png"/><Relationship Id="rId249" Type="http://schemas.openxmlformats.org/officeDocument/2006/relationships/image" Target="../media/image474.png"/><Relationship Id="rId127" Type="http://schemas.openxmlformats.org/officeDocument/2006/relationships/image" Target="../media/image404.png"/><Relationship Id="rId248" Type="http://schemas.openxmlformats.org/officeDocument/2006/relationships/image" Target="../media/image249.png"/><Relationship Id="rId126" Type="http://schemas.openxmlformats.org/officeDocument/2006/relationships/image" Target="../media/image397.png"/><Relationship Id="rId247" Type="http://schemas.openxmlformats.org/officeDocument/2006/relationships/image" Target="../media/image514.png"/><Relationship Id="rId121" Type="http://schemas.openxmlformats.org/officeDocument/2006/relationships/image" Target="../media/image391.png"/><Relationship Id="rId242" Type="http://schemas.openxmlformats.org/officeDocument/2006/relationships/image" Target="../media/image232.png"/><Relationship Id="rId120" Type="http://schemas.openxmlformats.org/officeDocument/2006/relationships/image" Target="../media/image382.png"/><Relationship Id="rId241" Type="http://schemas.openxmlformats.org/officeDocument/2006/relationships/image" Target="../media/image247.png"/><Relationship Id="rId240" Type="http://schemas.openxmlformats.org/officeDocument/2006/relationships/image" Target="../media/image256.png"/><Relationship Id="rId125" Type="http://schemas.openxmlformats.org/officeDocument/2006/relationships/image" Target="../media/image378.png"/><Relationship Id="rId246" Type="http://schemas.openxmlformats.org/officeDocument/2006/relationships/image" Target="../media/image471.png"/><Relationship Id="rId124" Type="http://schemas.openxmlformats.org/officeDocument/2006/relationships/image" Target="../media/image389.png"/><Relationship Id="rId245" Type="http://schemas.openxmlformats.org/officeDocument/2006/relationships/image" Target="../media/image254.png"/><Relationship Id="rId123" Type="http://schemas.openxmlformats.org/officeDocument/2006/relationships/image" Target="../media/image390.png"/><Relationship Id="rId244" Type="http://schemas.openxmlformats.org/officeDocument/2006/relationships/image" Target="../media/image467.png"/><Relationship Id="rId122" Type="http://schemas.openxmlformats.org/officeDocument/2006/relationships/image" Target="../media/image398.png"/><Relationship Id="rId243" Type="http://schemas.openxmlformats.org/officeDocument/2006/relationships/image" Target="../media/image245.png"/><Relationship Id="rId95" Type="http://schemas.openxmlformats.org/officeDocument/2006/relationships/image" Target="../media/image371.png"/><Relationship Id="rId94" Type="http://schemas.openxmlformats.org/officeDocument/2006/relationships/image" Target="../media/image91.png"/><Relationship Id="rId97" Type="http://schemas.openxmlformats.org/officeDocument/2006/relationships/image" Target="../media/image107.png"/><Relationship Id="rId96" Type="http://schemas.openxmlformats.org/officeDocument/2006/relationships/image" Target="../media/image372.png"/><Relationship Id="rId99" Type="http://schemas.openxmlformats.org/officeDocument/2006/relationships/image" Target="../media/image375.png"/><Relationship Id="rId98" Type="http://schemas.openxmlformats.org/officeDocument/2006/relationships/image" Target="../media/image379.png"/><Relationship Id="rId91" Type="http://schemas.openxmlformats.org/officeDocument/2006/relationships/image" Target="../media/image366.png"/><Relationship Id="rId90" Type="http://schemas.openxmlformats.org/officeDocument/2006/relationships/image" Target="../media/image373.png"/><Relationship Id="rId93" Type="http://schemas.openxmlformats.org/officeDocument/2006/relationships/image" Target="../media/image361.png"/><Relationship Id="rId92" Type="http://schemas.openxmlformats.org/officeDocument/2006/relationships/image" Target="../media/image364.png"/><Relationship Id="rId118" Type="http://schemas.openxmlformats.org/officeDocument/2006/relationships/image" Target="../media/image387.png"/><Relationship Id="rId239" Type="http://schemas.openxmlformats.org/officeDocument/2006/relationships/image" Target="../media/image480.png"/><Relationship Id="rId117" Type="http://schemas.openxmlformats.org/officeDocument/2006/relationships/image" Target="../media/image145.png"/><Relationship Id="rId238" Type="http://schemas.openxmlformats.org/officeDocument/2006/relationships/image" Target="../media/image469.png"/><Relationship Id="rId116" Type="http://schemas.openxmlformats.org/officeDocument/2006/relationships/image" Target="../media/image374.png"/><Relationship Id="rId237" Type="http://schemas.openxmlformats.org/officeDocument/2006/relationships/image" Target="../media/image496.png"/><Relationship Id="rId115" Type="http://schemas.openxmlformats.org/officeDocument/2006/relationships/image" Target="../media/image381.png"/><Relationship Id="rId236" Type="http://schemas.openxmlformats.org/officeDocument/2006/relationships/image" Target="../media/image475.png"/><Relationship Id="rId119" Type="http://schemas.openxmlformats.org/officeDocument/2006/relationships/image" Target="../media/image129.png"/><Relationship Id="rId110" Type="http://schemas.openxmlformats.org/officeDocument/2006/relationships/image" Target="../media/image384.png"/><Relationship Id="rId231" Type="http://schemas.openxmlformats.org/officeDocument/2006/relationships/image" Target="../media/image464.png"/><Relationship Id="rId230" Type="http://schemas.openxmlformats.org/officeDocument/2006/relationships/image" Target="../media/image228.png"/><Relationship Id="rId114" Type="http://schemas.openxmlformats.org/officeDocument/2006/relationships/image" Target="../media/image410.png"/><Relationship Id="rId235" Type="http://schemas.openxmlformats.org/officeDocument/2006/relationships/image" Target="../media/image237.png"/><Relationship Id="rId113" Type="http://schemas.openxmlformats.org/officeDocument/2006/relationships/image" Target="../media/image376.png"/><Relationship Id="rId234" Type="http://schemas.openxmlformats.org/officeDocument/2006/relationships/image" Target="../media/image241.png"/><Relationship Id="rId112" Type="http://schemas.openxmlformats.org/officeDocument/2006/relationships/image" Target="../media/image395.png"/><Relationship Id="rId233" Type="http://schemas.openxmlformats.org/officeDocument/2006/relationships/image" Target="../media/image234.png"/><Relationship Id="rId111" Type="http://schemas.openxmlformats.org/officeDocument/2006/relationships/image" Target="../media/image383.png"/><Relationship Id="rId232" Type="http://schemas.openxmlformats.org/officeDocument/2006/relationships/image" Target="../media/image476.png"/><Relationship Id="rId206" Type="http://schemas.openxmlformats.org/officeDocument/2006/relationships/image" Target="../media/image209.png"/><Relationship Id="rId205" Type="http://schemas.openxmlformats.org/officeDocument/2006/relationships/image" Target="../media/image199.png"/><Relationship Id="rId204" Type="http://schemas.openxmlformats.org/officeDocument/2006/relationships/image" Target="../media/image456.png"/><Relationship Id="rId203" Type="http://schemas.openxmlformats.org/officeDocument/2006/relationships/image" Target="../media/image457.png"/><Relationship Id="rId209" Type="http://schemas.openxmlformats.org/officeDocument/2006/relationships/image" Target="../media/image453.png"/><Relationship Id="rId208" Type="http://schemas.openxmlformats.org/officeDocument/2006/relationships/image" Target="../media/image465.png"/><Relationship Id="rId207" Type="http://schemas.openxmlformats.org/officeDocument/2006/relationships/image" Target="../media/image217.png"/><Relationship Id="rId202" Type="http://schemas.openxmlformats.org/officeDocument/2006/relationships/image" Target="../media/image219.png"/><Relationship Id="rId201" Type="http://schemas.openxmlformats.org/officeDocument/2006/relationships/image" Target="../media/image442.png"/><Relationship Id="rId200" Type="http://schemas.openxmlformats.org/officeDocument/2006/relationships/image" Target="../media/image2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2.png"/><Relationship Id="rId4" Type="http://schemas.openxmlformats.org/officeDocument/2006/relationships/image" Target="../media/image512.png"/><Relationship Id="rId5" Type="http://schemas.openxmlformats.org/officeDocument/2006/relationships/image" Target="../media/image283.png"/><Relationship Id="rId6" Type="http://schemas.openxmlformats.org/officeDocument/2006/relationships/image" Target="../media/image304.png"/><Relationship Id="rId7" Type="http://schemas.openxmlformats.org/officeDocument/2006/relationships/image" Target="../media/image27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>
            <p:ph type="ctrTitle"/>
          </p:nvPr>
        </p:nvSpPr>
        <p:spPr>
          <a:xfrm>
            <a:off x="5609763" y="3652131"/>
            <a:ext cx="7143115" cy="175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1243330" lvl="0" marL="12700" marR="5080" rtl="0" algn="l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Welcome	to	my Transition	IEP	Meeting!</a:t>
            </a:r>
            <a:endParaRPr sz="4900"/>
          </a:p>
        </p:txBody>
      </p:sp>
      <p:sp>
        <p:nvSpPr>
          <p:cNvPr id="84" name="Google Shape;84;p1"/>
          <p:cNvSpPr txBox="1"/>
          <p:nvPr/>
        </p:nvSpPr>
        <p:spPr>
          <a:xfrm>
            <a:off x="6714020" y="5942566"/>
            <a:ext cx="48597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Comic Sans MS"/>
                <a:ea typeface="Comic Sans MS"/>
                <a:cs typeface="Comic Sans MS"/>
                <a:sym typeface="Comic Sans MS"/>
              </a:rPr>
              <a:t>First Name	 Last Name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3060"/>
              </a:spcBef>
              <a:spcAft>
                <a:spcPts val="0"/>
              </a:spcAft>
              <a:buNone/>
            </a:pPr>
            <a:r>
              <a:rPr b="1" lang="en-US" sz="3200">
                <a:latin typeface="Comic Sans MS"/>
                <a:ea typeface="Comic Sans MS"/>
                <a:cs typeface="Comic Sans MS"/>
                <a:sym typeface="Comic Sans MS"/>
              </a:rPr>
              <a:t>MM/ DD/ YYYY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601" y="8353404"/>
            <a:ext cx="230156" cy="23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0097" y="8353388"/>
            <a:ext cx="230330" cy="23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8664" y="7630474"/>
            <a:ext cx="230361" cy="23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30081" y="7630490"/>
            <a:ext cx="230298" cy="23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04960" y="7630553"/>
            <a:ext cx="230125" cy="23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65320" y="7630585"/>
            <a:ext cx="230298" cy="23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27590" y="7630474"/>
            <a:ext cx="230156" cy="23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24830" y="7991702"/>
            <a:ext cx="230330" cy="23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63365" y="7991908"/>
            <a:ext cx="230125" cy="23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88850" y="7991702"/>
            <a:ext cx="230314" cy="23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27464" y="7991844"/>
            <a:ext cx="230188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204471" y="7991908"/>
            <a:ext cx="230172" cy="23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251" y="7991876"/>
            <a:ext cx="230109" cy="23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830160" y="7991908"/>
            <a:ext cx="230172" cy="2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468727" y="7991876"/>
            <a:ext cx="230267" cy="23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289402" y="7630585"/>
            <a:ext cx="230109" cy="23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663397" y="7630474"/>
            <a:ext cx="230361" cy="23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024830" y="7630395"/>
            <a:ext cx="230219" cy="23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024735" y="8353357"/>
            <a:ext cx="230409" cy="23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663318" y="8353388"/>
            <a:ext cx="230298" cy="23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301837" y="8353436"/>
            <a:ext cx="230188" cy="23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927385" y="8353373"/>
            <a:ext cx="230377" cy="23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565936" y="8353373"/>
            <a:ext cx="230219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204723" y="8353404"/>
            <a:ext cx="230109" cy="23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468601" y="7256038"/>
            <a:ext cx="230156" cy="23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830129" y="7256038"/>
            <a:ext cx="230267" cy="23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565936" y="7256022"/>
            <a:ext cx="230188" cy="23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204471" y="7256069"/>
            <a:ext cx="230188" cy="23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5024925" y="8714995"/>
            <a:ext cx="230093" cy="23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663365" y="8714964"/>
            <a:ext cx="230188" cy="23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301948" y="8715248"/>
            <a:ext cx="230251" cy="23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927653" y="8715169"/>
            <a:ext cx="230267" cy="23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565936" y="8714901"/>
            <a:ext cx="230219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204471" y="8715106"/>
            <a:ext cx="230077" cy="23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830129" y="8714933"/>
            <a:ext cx="230251" cy="23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468585" y="8715232"/>
            <a:ext cx="230282" cy="23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927527" y="7256069"/>
            <a:ext cx="230188" cy="23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4289402" y="7256905"/>
            <a:ext cx="230109" cy="23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663365" y="7256069"/>
            <a:ext cx="230125" cy="23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663602" y="9089290"/>
            <a:ext cx="230093" cy="23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301837" y="9089195"/>
            <a:ext cx="230409" cy="23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927054" y="9089480"/>
            <a:ext cx="230172" cy="2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9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565967" y="9089242"/>
            <a:ext cx="230267" cy="23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9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3204534" y="9089211"/>
            <a:ext cx="230314" cy="23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9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830160" y="9089274"/>
            <a:ext cx="230172" cy="23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9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468585" y="9089227"/>
            <a:ext cx="230172" cy="23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9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4301806" y="9450376"/>
            <a:ext cx="230267" cy="23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9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3927464" y="9450739"/>
            <a:ext cx="230219" cy="23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9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3566046" y="9450708"/>
            <a:ext cx="230345" cy="23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9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3204471" y="9450802"/>
            <a:ext cx="230172" cy="23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9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830160" y="6893957"/>
            <a:ext cx="230172" cy="2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9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204423" y="6893957"/>
            <a:ext cx="230298" cy="23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9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565967" y="6894510"/>
            <a:ext cx="230267" cy="23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9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927527" y="6894541"/>
            <a:ext cx="230125" cy="23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9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288850" y="6894147"/>
            <a:ext cx="230330" cy="23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9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469863" y="6895882"/>
            <a:ext cx="227663" cy="22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9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928253" y="6533770"/>
            <a:ext cx="228799" cy="22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9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3566598" y="6533818"/>
            <a:ext cx="228909" cy="2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9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5025493" y="7255833"/>
            <a:ext cx="228909" cy="22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9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3205118" y="6533850"/>
            <a:ext cx="228846" cy="22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9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5387495" y="8716305"/>
            <a:ext cx="227663" cy="22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9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07846" y="7631074"/>
            <a:ext cx="229004" cy="22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9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5025572" y="9090000"/>
            <a:ext cx="228878" cy="22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9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4290065" y="6533755"/>
            <a:ext cx="227900" cy="22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9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107893" y="8353593"/>
            <a:ext cx="228957" cy="2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9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5387021" y="8354083"/>
            <a:ext cx="228909" cy="2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9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4664186" y="9451371"/>
            <a:ext cx="228894" cy="22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9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830807" y="9451481"/>
            <a:ext cx="228846" cy="22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9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470179" y="9452033"/>
            <a:ext cx="227521" cy="22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9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108098" y="8715564"/>
            <a:ext cx="229178" cy="22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9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5387495" y="7631720"/>
            <a:ext cx="227663" cy="22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9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4302894" y="9813119"/>
            <a:ext cx="227757" cy="227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9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3928048" y="9812930"/>
            <a:ext cx="229146" cy="22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9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5387147" y="7992507"/>
            <a:ext cx="228815" cy="2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9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3566883" y="9812994"/>
            <a:ext cx="228783" cy="22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9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3205702" y="9813593"/>
            <a:ext cx="227663" cy="22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9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108177" y="7992554"/>
            <a:ext cx="228909" cy="2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9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4664028" y="6895378"/>
            <a:ext cx="228752" cy="2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9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5026835" y="9452870"/>
            <a:ext cx="226132" cy="22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9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5026755" y="6896451"/>
            <a:ext cx="226400" cy="22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9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109156" y="7258326"/>
            <a:ext cx="226369" cy="22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9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109092" y="9091373"/>
            <a:ext cx="226274" cy="22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9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4665464" y="6535332"/>
            <a:ext cx="226148" cy="22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9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832212" y="9814429"/>
            <a:ext cx="226258" cy="22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9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5389262" y="9092225"/>
            <a:ext cx="224286" cy="22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9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5389293" y="7259052"/>
            <a:ext cx="224207" cy="22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9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4666284" y="9815313"/>
            <a:ext cx="224207" cy="22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9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2832338" y="6535096"/>
            <a:ext cx="226101" cy="22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9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3930778" y="6162427"/>
            <a:ext cx="221224" cy="22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9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3571033" y="6163705"/>
            <a:ext cx="220988" cy="22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9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2472388" y="6538473"/>
            <a:ext cx="221114" cy="22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9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3209741" y="6164036"/>
            <a:ext cx="219694" cy="2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9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3572318" y="10192116"/>
            <a:ext cx="217649" cy="9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9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2110860" y="6898297"/>
            <a:ext cx="221098" cy="22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9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2112454" y="9456089"/>
            <a:ext cx="219552" cy="21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9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750926" y="8720471"/>
            <a:ext cx="219567" cy="21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9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750736" y="7997573"/>
            <a:ext cx="221082" cy="22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9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750910" y="7635571"/>
            <a:ext cx="219441" cy="21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9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750736" y="8358470"/>
            <a:ext cx="221098" cy="221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9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2475733" y="9819116"/>
            <a:ext cx="216901" cy="21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9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5032689" y="9820189"/>
            <a:ext cx="214423" cy="21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9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5769474" y="8723611"/>
            <a:ext cx="213240" cy="21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9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754003" y="9097764"/>
            <a:ext cx="213476" cy="21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9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5767864" y="7638301"/>
            <a:ext cx="214770" cy="21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9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295541" y="6165362"/>
            <a:ext cx="216916" cy="21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9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5767470" y="8360237"/>
            <a:ext cx="216648" cy="21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9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310573" y="10194121"/>
            <a:ext cx="212697" cy="9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9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5031647" y="6540003"/>
            <a:ext cx="216632" cy="21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9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3935145" y="10193537"/>
            <a:ext cx="215062" cy="9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9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3213505" y="10194578"/>
            <a:ext cx="212448" cy="9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9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5767328" y="7998804"/>
            <a:ext cx="217011" cy="21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9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742199" y="7265096"/>
            <a:ext cx="212845" cy="21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9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94233" y="6902463"/>
            <a:ext cx="214565" cy="2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9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5393980" y="9458566"/>
            <a:ext cx="214707" cy="21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9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2838855" y="6167351"/>
            <a:ext cx="212877" cy="21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9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2482353" y="10199470"/>
            <a:ext cx="202713" cy="8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9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744061" y="6906045"/>
            <a:ext cx="207417" cy="20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9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2841236" y="10196882"/>
            <a:ext cx="207947" cy="9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9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5771384" y="7266768"/>
            <a:ext cx="208868" cy="20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9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673465" y="6168850"/>
            <a:ext cx="210115" cy="21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9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383243" y="8365476"/>
            <a:ext cx="206454" cy="2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9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2117740" y="6543870"/>
            <a:ext cx="208916" cy="20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9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5398225" y="6545038"/>
            <a:ext cx="206170" cy="20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9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384632" y="7643177"/>
            <a:ext cx="205065" cy="20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9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675241" y="10197119"/>
            <a:ext cx="206903" cy="8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9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2480578" y="6170601"/>
            <a:ext cx="206422" cy="20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9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5771462" y="9100115"/>
            <a:ext cx="208932" cy="20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9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3578560" y="5809894"/>
            <a:ext cx="204986" cy="20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9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5399014" y="9825002"/>
            <a:ext cx="205018" cy="20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9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2118324" y="9823408"/>
            <a:ext cx="208016" cy="20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9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383164" y="8003869"/>
            <a:ext cx="206359" cy="20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9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3940183" y="5809988"/>
            <a:ext cx="204860" cy="20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9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757601" y="9462953"/>
            <a:ext cx="206170" cy="20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9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5037896" y="6171785"/>
            <a:ext cx="204197" cy="20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9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3217537" y="5810351"/>
            <a:ext cx="204024" cy="20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9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384348" y="8728078"/>
            <a:ext cx="203976" cy="20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9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302816" y="5811125"/>
            <a:ext cx="202477" cy="20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9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5774587" y="6908475"/>
            <a:ext cx="202446" cy="20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9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5775407" y="9466157"/>
            <a:ext cx="200931" cy="20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9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6136762" y="8368033"/>
            <a:ext cx="201026" cy="20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9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6136967" y="8006773"/>
            <a:ext cx="200789" cy="20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9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5040868" y="10201443"/>
            <a:ext cx="198244" cy="8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9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389539" y="9107753"/>
            <a:ext cx="193577" cy="19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9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2848103" y="5815543"/>
            <a:ext cx="193767" cy="19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9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6139113" y="8731818"/>
            <a:ext cx="196386" cy="19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9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6139113" y="7634451"/>
            <a:ext cx="196497" cy="19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9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388277" y="7272686"/>
            <a:ext cx="196481" cy="19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9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4683217" y="5818194"/>
            <a:ext cx="189506" cy="18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9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765459" y="9832119"/>
            <a:ext cx="189553" cy="18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9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2127903" y="6180038"/>
            <a:ext cx="189522" cy="18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9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753056" y="6554001"/>
            <a:ext cx="189711" cy="18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9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5410214" y="10197750"/>
            <a:ext cx="182247" cy="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9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2130188" y="10208528"/>
            <a:ext cx="184040" cy="7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9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5409745" y="6182136"/>
            <a:ext cx="183509" cy="18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9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6144747" y="9112156"/>
            <a:ext cx="184930" cy="18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9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395141" y="6918559"/>
            <a:ext cx="182421" cy="1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9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6144131" y="7278051"/>
            <a:ext cx="186634" cy="18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9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5784039" y="6556431"/>
            <a:ext cx="183636" cy="18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9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2493013" y="5821634"/>
            <a:ext cx="181442" cy="18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9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395694" y="9475972"/>
            <a:ext cx="181489" cy="18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9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5785270" y="9836790"/>
            <a:ext cx="181363" cy="18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9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6149260" y="6921889"/>
            <a:ext cx="175966" cy="17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9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037022" y="8742280"/>
            <a:ext cx="175540" cy="17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9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6150475" y="9479191"/>
            <a:ext cx="173757" cy="17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9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035491" y="8017992"/>
            <a:ext cx="178870" cy="17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9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3953785" y="5462063"/>
            <a:ext cx="177513" cy="17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9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035807" y="8379079"/>
            <a:ext cx="178570" cy="17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9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3592399" y="5462094"/>
            <a:ext cx="177576" cy="17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9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3232702" y="5464099"/>
            <a:ext cx="173757" cy="17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9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5051057" y="5822975"/>
            <a:ext cx="178239" cy="17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9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764086" y="6189869"/>
            <a:ext cx="168013" cy="16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9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036927" y="7656733"/>
            <a:ext cx="175887" cy="17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9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6515286" y="8023342"/>
            <a:ext cx="167477" cy="16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9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6515396" y="8384854"/>
            <a:ext cx="167461" cy="1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9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4318943" y="5465282"/>
            <a:ext cx="170806" cy="17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9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6518710" y="7651415"/>
            <a:ext cx="160012" cy="16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9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044817" y="7289886"/>
            <a:ext cx="160170" cy="16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9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406188" y="6568092"/>
            <a:ext cx="161590" cy="1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9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781521" y="10220300"/>
            <a:ext cx="158406" cy="6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9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2142184" y="5832097"/>
            <a:ext cx="161748" cy="1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9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5797705" y="10210627"/>
            <a:ext cx="156536" cy="7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9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406503" y="9848357"/>
            <a:ext cx="158434" cy="15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9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5423427" y="5833959"/>
            <a:ext cx="156509" cy="15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9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5797200" y="6195171"/>
            <a:ext cx="158182" cy="15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9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6520288" y="8749570"/>
            <a:ext cx="158434" cy="15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9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045764" y="9124038"/>
            <a:ext cx="158056" cy="15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9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6160180" y="6569829"/>
            <a:ext cx="153858" cy="15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9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2866029" y="5470884"/>
            <a:ext cx="159697" cy="159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9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4700007" y="5472936"/>
            <a:ext cx="157346" cy="15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9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6162074" y="9850408"/>
            <a:ext cx="150623" cy="15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9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6522403" y="7295505"/>
            <a:ext cx="152532" cy="15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9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051461" y="9491247"/>
            <a:ext cx="146710" cy="15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9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6522970" y="9129403"/>
            <a:ext cx="152753" cy="15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9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2508509" y="5475839"/>
            <a:ext cx="151270" cy="15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9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050198" y="6933787"/>
            <a:ext cx="150686" cy="15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9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5069315" y="5480526"/>
            <a:ext cx="142149" cy="14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9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3975862" y="5123874"/>
            <a:ext cx="132555" cy="13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9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6531808" y="6941298"/>
            <a:ext cx="134401" cy="13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9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695125" y="8038365"/>
            <a:ext cx="136831" cy="13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9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3254700" y="5125294"/>
            <a:ext cx="129872" cy="13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9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418922" y="6206880"/>
            <a:ext cx="135285" cy="1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9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695503" y="8399247"/>
            <a:ext cx="137068" cy="13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9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697492" y="7680135"/>
            <a:ext cx="132555" cy="13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9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3613829" y="5121980"/>
            <a:ext cx="135269" cy="1342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9"/>
          <p:cNvSpPr/>
          <p:nvPr/>
        </p:nvSpPr>
        <p:spPr>
          <a:xfrm>
            <a:off x="1422714" y="10235923"/>
            <a:ext cx="127635" cy="51435"/>
          </a:xfrm>
          <a:custGeom>
            <a:rect b="b" l="l" r="r" t="t"/>
            <a:pathLst>
              <a:path extrusionOk="0" h="51434" w="127634">
                <a:moveTo>
                  <a:pt x="64111" y="0"/>
                </a:moveTo>
                <a:lnTo>
                  <a:pt x="35048" y="4600"/>
                </a:lnTo>
                <a:lnTo>
                  <a:pt x="13989" y="17989"/>
                </a:lnTo>
                <a:lnTo>
                  <a:pt x="1421" y="39544"/>
                </a:lnTo>
                <a:lnTo>
                  <a:pt x="0" y="51076"/>
                </a:lnTo>
                <a:lnTo>
                  <a:pt x="127618" y="51076"/>
                </a:lnTo>
                <a:lnTo>
                  <a:pt x="123916" y="36038"/>
                </a:lnTo>
                <a:lnTo>
                  <a:pt x="110920" y="16253"/>
                </a:lnTo>
                <a:lnTo>
                  <a:pt x="91088" y="3925"/>
                </a:lnTo>
                <a:lnTo>
                  <a:pt x="6411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1" name="Google Shape;1101;p9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6531965" y="9497717"/>
            <a:ext cx="133975" cy="13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9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780577" y="5845147"/>
            <a:ext cx="134211" cy="13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9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697050" y="8763946"/>
            <a:ext cx="133470" cy="13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9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6173278" y="6209705"/>
            <a:ext cx="128215" cy="129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9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6897281" y="8041821"/>
            <a:ext cx="126242" cy="13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9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6897281" y="8403822"/>
            <a:ext cx="126337" cy="129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9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5811750" y="5848350"/>
            <a:ext cx="129556" cy="128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9"/>
          <p:cNvSpPr/>
          <p:nvPr/>
        </p:nvSpPr>
        <p:spPr>
          <a:xfrm>
            <a:off x="6172546" y="10225823"/>
            <a:ext cx="129539" cy="61594"/>
          </a:xfrm>
          <a:custGeom>
            <a:rect b="b" l="l" r="r" t="t"/>
            <a:pathLst>
              <a:path extrusionOk="0" h="61595" w="129539">
                <a:moveTo>
                  <a:pt x="60539" y="0"/>
                </a:moveTo>
                <a:lnTo>
                  <a:pt x="22603" y="14596"/>
                </a:lnTo>
                <a:lnTo>
                  <a:pt x="1473" y="49345"/>
                </a:lnTo>
                <a:lnTo>
                  <a:pt x="0" y="61176"/>
                </a:lnTo>
                <a:lnTo>
                  <a:pt x="129263" y="61176"/>
                </a:lnTo>
                <a:lnTo>
                  <a:pt x="129499" y="60123"/>
                </a:lnTo>
                <a:lnTo>
                  <a:pt x="121254" y="34263"/>
                </a:lnTo>
                <a:lnTo>
                  <a:pt x="107328" y="14675"/>
                </a:lnTo>
                <a:lnTo>
                  <a:pt x="87247" y="2781"/>
                </a:lnTo>
                <a:lnTo>
                  <a:pt x="6053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9" name="Google Shape;1109;p9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2158927" y="5486191"/>
            <a:ext cx="126384" cy="12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9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060692" y="6584046"/>
            <a:ext cx="129619" cy="12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9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061560" y="9862717"/>
            <a:ext cx="126384" cy="12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9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4340057" y="5123558"/>
            <a:ext cx="128168" cy="1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9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702320" y="9143448"/>
            <a:ext cx="123623" cy="12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9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6899333" y="7674233"/>
            <a:ext cx="121982" cy="12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9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2884271" y="5127425"/>
            <a:ext cx="123465" cy="12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9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700758" y="7309186"/>
            <a:ext cx="125090" cy="125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9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6542791" y="9869802"/>
            <a:ext cx="114312" cy="115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9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5440327" y="5489821"/>
            <a:ext cx="123986" cy="1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9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6913850" y="8769138"/>
            <a:ext cx="119110" cy="12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9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6539383" y="6589775"/>
            <a:ext cx="118826" cy="1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9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708995" y="6955721"/>
            <a:ext cx="108584" cy="10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9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4718928" y="5127993"/>
            <a:ext cx="119015" cy="12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9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6904556" y="7315703"/>
            <a:ext cx="111709" cy="11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9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710353" y="9512772"/>
            <a:ext cx="105949" cy="10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9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6919294" y="9149776"/>
            <a:ext cx="108000" cy="10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9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6185429" y="5861732"/>
            <a:ext cx="102619" cy="101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9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1796594" y="5497869"/>
            <a:ext cx="102951" cy="1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9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6911483" y="6960740"/>
            <a:ext cx="98027" cy="9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9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1435413" y="5859965"/>
            <a:ext cx="104434" cy="104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9"/>
          <p:cNvSpPr/>
          <p:nvPr/>
        </p:nvSpPr>
        <p:spPr>
          <a:xfrm>
            <a:off x="1075896" y="10251356"/>
            <a:ext cx="98425" cy="36195"/>
          </a:xfrm>
          <a:custGeom>
            <a:rect b="b" l="l" r="r" t="t"/>
            <a:pathLst>
              <a:path extrusionOk="0" h="36195" w="98425">
                <a:moveTo>
                  <a:pt x="47223" y="0"/>
                </a:moveTo>
                <a:lnTo>
                  <a:pt x="10360" y="16048"/>
                </a:lnTo>
                <a:lnTo>
                  <a:pt x="0" y="35643"/>
                </a:lnTo>
                <a:lnTo>
                  <a:pt x="98098" y="35643"/>
                </a:lnTo>
                <a:lnTo>
                  <a:pt x="72692" y="4592"/>
                </a:lnTo>
                <a:lnTo>
                  <a:pt x="50663" y="347"/>
                </a:lnTo>
                <a:lnTo>
                  <a:pt x="4722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1" name="Google Shape;1131;p9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2530791" y="5136214"/>
            <a:ext cx="106075" cy="10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9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5088535" y="5138092"/>
            <a:ext cx="102745" cy="10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9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1073538" y="6220562"/>
            <a:ext cx="102619" cy="1053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9"/>
          <p:cNvSpPr/>
          <p:nvPr/>
        </p:nvSpPr>
        <p:spPr>
          <a:xfrm>
            <a:off x="6553370" y="10243970"/>
            <a:ext cx="91440" cy="43180"/>
          </a:xfrm>
          <a:custGeom>
            <a:rect b="b" l="l" r="r" t="t"/>
            <a:pathLst>
              <a:path extrusionOk="0" h="43179" w="91440">
                <a:moveTo>
                  <a:pt x="44178" y="0"/>
                </a:moveTo>
                <a:lnTo>
                  <a:pt x="9666" y="17074"/>
                </a:lnTo>
                <a:lnTo>
                  <a:pt x="0" y="43028"/>
                </a:lnTo>
                <a:lnTo>
                  <a:pt x="91125" y="43028"/>
                </a:lnTo>
                <a:lnTo>
                  <a:pt x="65022" y="3442"/>
                </a:lnTo>
                <a:lnTo>
                  <a:pt x="44178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5" name="Google Shape;1135;p9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2178763" y="5143962"/>
            <a:ext cx="89253" cy="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9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342039" y="8059401"/>
            <a:ext cx="94808" cy="9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9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339782" y="8421496"/>
            <a:ext cx="97491" cy="9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9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343570" y="7700223"/>
            <a:ext cx="90500" cy="9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9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636095" y="4771483"/>
            <a:ext cx="89806" cy="8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9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43980" y="8784666"/>
            <a:ext cx="90453" cy="9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9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5826410" y="5503186"/>
            <a:ext cx="97854" cy="9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9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6551848" y="6227110"/>
            <a:ext cx="94571" cy="94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9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997718" y="4769826"/>
            <a:ext cx="91210" cy="9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9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718164" y="6602857"/>
            <a:ext cx="90358" cy="9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9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6924896" y="9518547"/>
            <a:ext cx="97964" cy="9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9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1447217" y="5511534"/>
            <a:ext cx="78601" cy="7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9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348556" y="7330805"/>
            <a:ext cx="80827" cy="8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9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1085499" y="5872905"/>
            <a:ext cx="78523" cy="7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9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349661" y="9165983"/>
            <a:ext cx="78223" cy="7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9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5461157" y="5146377"/>
            <a:ext cx="80763" cy="8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9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2905638" y="4775917"/>
            <a:ext cx="78633" cy="7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9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6935816" y="9889575"/>
            <a:ext cx="74909" cy="7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9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7295436" y="8790947"/>
            <a:ext cx="78728" cy="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9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722030" y="9884936"/>
            <a:ext cx="84803" cy="8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9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7294977" y="7693375"/>
            <a:ext cx="79201" cy="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9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3277108" y="4772666"/>
            <a:ext cx="84929" cy="85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9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4361944" y="4772635"/>
            <a:ext cx="84661" cy="8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9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7294299" y="8428361"/>
            <a:ext cx="80669" cy="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9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4741210" y="4776895"/>
            <a:ext cx="74925" cy="7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9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7294520" y="8066880"/>
            <a:ext cx="81016" cy="8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9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6921031" y="6608980"/>
            <a:ext cx="78475" cy="7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9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729052" y="6238583"/>
            <a:ext cx="70554" cy="7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9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5843626" y="5157928"/>
            <a:ext cx="65362" cy="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9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2551448" y="4783160"/>
            <a:ext cx="65299" cy="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9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1812832" y="5154488"/>
            <a:ext cx="71169" cy="7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9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5107709" y="4783160"/>
            <a:ext cx="65299" cy="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9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354632" y="6974437"/>
            <a:ext cx="70648" cy="70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Google Shape;1168;p9"/>
          <p:cNvSpPr/>
          <p:nvPr/>
        </p:nvSpPr>
        <p:spPr>
          <a:xfrm>
            <a:off x="734091" y="10268904"/>
            <a:ext cx="57785" cy="18415"/>
          </a:xfrm>
          <a:custGeom>
            <a:rect b="b" l="l" r="r" t="t"/>
            <a:pathLst>
              <a:path extrusionOk="0" h="18415" w="57784">
                <a:moveTo>
                  <a:pt x="27152" y="0"/>
                </a:moveTo>
                <a:lnTo>
                  <a:pt x="0" y="18095"/>
                </a:lnTo>
                <a:lnTo>
                  <a:pt x="57754" y="18095"/>
                </a:lnTo>
                <a:lnTo>
                  <a:pt x="50409" y="8028"/>
                </a:lnTo>
                <a:lnTo>
                  <a:pt x="40193" y="1802"/>
                </a:lnTo>
                <a:lnTo>
                  <a:pt x="2715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9" name="Google Shape;1169;p9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6566445" y="5877386"/>
            <a:ext cx="68565" cy="6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9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7299680" y="7335555"/>
            <a:ext cx="70317" cy="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9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356225" y="9532797"/>
            <a:ext cx="64983" cy="6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9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7299680" y="9167497"/>
            <a:ext cx="70554" cy="7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9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6202614" y="5515858"/>
            <a:ext cx="70869" cy="70222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9"/>
          <p:cNvSpPr/>
          <p:nvPr/>
        </p:nvSpPr>
        <p:spPr>
          <a:xfrm>
            <a:off x="6931682" y="6245116"/>
            <a:ext cx="57785" cy="57785"/>
          </a:xfrm>
          <a:custGeom>
            <a:rect b="b" l="l" r="r" t="t"/>
            <a:pathLst>
              <a:path extrusionOk="0" h="57785" w="57784">
                <a:moveTo>
                  <a:pt x="29556" y="0"/>
                </a:moveTo>
                <a:lnTo>
                  <a:pt x="284" y="24570"/>
                </a:lnTo>
                <a:lnTo>
                  <a:pt x="0" y="28309"/>
                </a:lnTo>
                <a:lnTo>
                  <a:pt x="931" y="35884"/>
                </a:lnTo>
                <a:lnTo>
                  <a:pt x="28893" y="57298"/>
                </a:lnTo>
                <a:lnTo>
                  <a:pt x="32665" y="56761"/>
                </a:lnTo>
                <a:lnTo>
                  <a:pt x="36373" y="56541"/>
                </a:lnTo>
                <a:lnTo>
                  <a:pt x="57582" y="29966"/>
                </a:lnTo>
                <a:lnTo>
                  <a:pt x="56967" y="26305"/>
                </a:lnTo>
                <a:lnTo>
                  <a:pt x="56651" y="22502"/>
                </a:lnTo>
                <a:lnTo>
                  <a:pt x="33280" y="362"/>
                </a:lnTo>
                <a:lnTo>
                  <a:pt x="2955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9"/>
          <p:cNvSpPr/>
          <p:nvPr/>
        </p:nvSpPr>
        <p:spPr>
          <a:xfrm>
            <a:off x="363027" y="6621715"/>
            <a:ext cx="52705" cy="53340"/>
          </a:xfrm>
          <a:custGeom>
            <a:rect b="b" l="l" r="r" t="t"/>
            <a:pathLst>
              <a:path extrusionOk="0" h="53340" w="52704">
                <a:moveTo>
                  <a:pt x="27726" y="0"/>
                </a:moveTo>
                <a:lnTo>
                  <a:pt x="24049" y="220"/>
                </a:lnTo>
                <a:lnTo>
                  <a:pt x="20435" y="1293"/>
                </a:lnTo>
                <a:lnTo>
                  <a:pt x="17200" y="1720"/>
                </a:lnTo>
                <a:lnTo>
                  <a:pt x="0" y="23007"/>
                </a:lnTo>
                <a:lnTo>
                  <a:pt x="15" y="26195"/>
                </a:lnTo>
                <a:lnTo>
                  <a:pt x="710" y="29383"/>
                </a:lnTo>
                <a:lnTo>
                  <a:pt x="741" y="31260"/>
                </a:lnTo>
                <a:lnTo>
                  <a:pt x="24885" y="53085"/>
                </a:lnTo>
                <a:lnTo>
                  <a:pt x="28641" y="52769"/>
                </a:lnTo>
                <a:lnTo>
                  <a:pt x="30487" y="52390"/>
                </a:lnTo>
                <a:lnTo>
                  <a:pt x="32270" y="51791"/>
                </a:lnTo>
                <a:lnTo>
                  <a:pt x="35442" y="51254"/>
                </a:lnTo>
                <a:lnTo>
                  <a:pt x="52564" y="26873"/>
                </a:lnTo>
                <a:lnTo>
                  <a:pt x="51996" y="23702"/>
                </a:lnTo>
                <a:lnTo>
                  <a:pt x="51806" y="19930"/>
                </a:lnTo>
                <a:lnTo>
                  <a:pt x="35174" y="1246"/>
                </a:lnTo>
                <a:lnTo>
                  <a:pt x="2772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9"/>
          <p:cNvSpPr/>
          <p:nvPr/>
        </p:nvSpPr>
        <p:spPr>
          <a:xfrm>
            <a:off x="7305771" y="6981223"/>
            <a:ext cx="58419" cy="57785"/>
          </a:xfrm>
          <a:custGeom>
            <a:rect b="b" l="l" r="r" t="t"/>
            <a:pathLst>
              <a:path extrusionOk="0" h="57784" w="58420">
                <a:moveTo>
                  <a:pt x="31828" y="0"/>
                </a:moveTo>
                <a:lnTo>
                  <a:pt x="28152" y="473"/>
                </a:lnTo>
                <a:lnTo>
                  <a:pt x="26037" y="315"/>
                </a:lnTo>
                <a:lnTo>
                  <a:pt x="23938" y="426"/>
                </a:lnTo>
                <a:lnTo>
                  <a:pt x="0" y="25737"/>
                </a:lnTo>
                <a:lnTo>
                  <a:pt x="205" y="29982"/>
                </a:lnTo>
                <a:lnTo>
                  <a:pt x="568" y="32049"/>
                </a:lnTo>
                <a:lnTo>
                  <a:pt x="1167" y="34085"/>
                </a:lnTo>
                <a:lnTo>
                  <a:pt x="1546" y="37778"/>
                </a:lnTo>
                <a:lnTo>
                  <a:pt x="25501" y="57424"/>
                </a:lnTo>
                <a:lnTo>
                  <a:pt x="29130" y="57361"/>
                </a:lnTo>
                <a:lnTo>
                  <a:pt x="32728" y="56493"/>
                </a:lnTo>
                <a:lnTo>
                  <a:pt x="36452" y="56304"/>
                </a:lnTo>
                <a:lnTo>
                  <a:pt x="57803" y="29714"/>
                </a:lnTo>
                <a:lnTo>
                  <a:pt x="57188" y="26037"/>
                </a:lnTo>
                <a:lnTo>
                  <a:pt x="57203" y="22329"/>
                </a:lnTo>
                <a:lnTo>
                  <a:pt x="35426" y="299"/>
                </a:lnTo>
                <a:lnTo>
                  <a:pt x="31828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9"/>
          <p:cNvSpPr/>
          <p:nvPr/>
        </p:nvSpPr>
        <p:spPr>
          <a:xfrm>
            <a:off x="6944875" y="10260651"/>
            <a:ext cx="57150" cy="26670"/>
          </a:xfrm>
          <a:custGeom>
            <a:rect b="b" l="l" r="r" t="t"/>
            <a:pathLst>
              <a:path extrusionOk="0" h="26670" w="57150">
                <a:moveTo>
                  <a:pt x="23339" y="0"/>
                </a:moveTo>
                <a:lnTo>
                  <a:pt x="0" y="24443"/>
                </a:lnTo>
                <a:lnTo>
                  <a:pt x="195" y="26348"/>
                </a:lnTo>
                <a:lnTo>
                  <a:pt x="56702" y="26348"/>
                </a:lnTo>
                <a:lnTo>
                  <a:pt x="53499" y="15051"/>
                </a:lnTo>
                <a:lnTo>
                  <a:pt x="47364" y="6339"/>
                </a:lnTo>
                <a:lnTo>
                  <a:pt x="38567" y="1386"/>
                </a:lnTo>
                <a:lnTo>
                  <a:pt x="27047" y="205"/>
                </a:lnTo>
                <a:lnTo>
                  <a:pt x="2333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9"/>
          <p:cNvSpPr/>
          <p:nvPr/>
        </p:nvSpPr>
        <p:spPr>
          <a:xfrm>
            <a:off x="362743" y="9901379"/>
            <a:ext cx="52705" cy="52705"/>
          </a:xfrm>
          <a:custGeom>
            <a:rect b="b" l="l" r="r" t="t"/>
            <a:pathLst>
              <a:path extrusionOk="0" h="52704" w="52704">
                <a:moveTo>
                  <a:pt x="22534" y="0"/>
                </a:moveTo>
                <a:lnTo>
                  <a:pt x="504" y="20104"/>
                </a:lnTo>
                <a:lnTo>
                  <a:pt x="520" y="23354"/>
                </a:lnTo>
                <a:lnTo>
                  <a:pt x="142" y="25201"/>
                </a:lnTo>
                <a:lnTo>
                  <a:pt x="0" y="27079"/>
                </a:lnTo>
                <a:lnTo>
                  <a:pt x="142" y="30850"/>
                </a:lnTo>
                <a:lnTo>
                  <a:pt x="426" y="32696"/>
                </a:lnTo>
                <a:lnTo>
                  <a:pt x="22960" y="52122"/>
                </a:lnTo>
                <a:lnTo>
                  <a:pt x="24838" y="52122"/>
                </a:lnTo>
                <a:lnTo>
                  <a:pt x="26716" y="51917"/>
                </a:lnTo>
                <a:lnTo>
                  <a:pt x="29966" y="52154"/>
                </a:lnTo>
                <a:lnTo>
                  <a:pt x="52280" y="28720"/>
                </a:lnTo>
                <a:lnTo>
                  <a:pt x="50712" y="16825"/>
                </a:lnTo>
                <a:lnTo>
                  <a:pt x="45889" y="7890"/>
                </a:lnTo>
                <a:lnTo>
                  <a:pt x="37634" y="2268"/>
                </a:lnTo>
                <a:lnTo>
                  <a:pt x="25769" y="315"/>
                </a:lnTo>
                <a:lnTo>
                  <a:pt x="2253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9"/>
          <p:cNvSpPr/>
          <p:nvPr/>
        </p:nvSpPr>
        <p:spPr>
          <a:xfrm>
            <a:off x="7307728" y="9537105"/>
            <a:ext cx="56515" cy="57785"/>
          </a:xfrm>
          <a:custGeom>
            <a:rect b="b" l="l" r="r" t="t"/>
            <a:pathLst>
              <a:path extrusionOk="0" h="57784" w="56515">
                <a:moveTo>
                  <a:pt x="28893" y="0"/>
                </a:moveTo>
                <a:lnTo>
                  <a:pt x="25248" y="536"/>
                </a:lnTo>
                <a:lnTo>
                  <a:pt x="21524" y="978"/>
                </a:lnTo>
                <a:lnTo>
                  <a:pt x="18021" y="2098"/>
                </a:lnTo>
                <a:lnTo>
                  <a:pt x="0" y="28215"/>
                </a:lnTo>
                <a:lnTo>
                  <a:pt x="867" y="35679"/>
                </a:lnTo>
                <a:lnTo>
                  <a:pt x="28152" y="57156"/>
                </a:lnTo>
                <a:lnTo>
                  <a:pt x="31876" y="56714"/>
                </a:lnTo>
                <a:lnTo>
                  <a:pt x="35647" y="56477"/>
                </a:lnTo>
                <a:lnTo>
                  <a:pt x="56051" y="32507"/>
                </a:lnTo>
                <a:lnTo>
                  <a:pt x="55972" y="28830"/>
                </a:lnTo>
                <a:lnTo>
                  <a:pt x="55073" y="25153"/>
                </a:lnTo>
                <a:lnTo>
                  <a:pt x="54915" y="21477"/>
                </a:lnTo>
                <a:lnTo>
                  <a:pt x="32491" y="220"/>
                </a:lnTo>
                <a:lnTo>
                  <a:pt x="2889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9"/>
          <p:cNvSpPr/>
          <p:nvPr/>
        </p:nvSpPr>
        <p:spPr>
          <a:xfrm>
            <a:off x="1098313" y="5524522"/>
            <a:ext cx="54610" cy="53340"/>
          </a:xfrm>
          <a:custGeom>
            <a:rect b="b" l="l" r="r" t="t"/>
            <a:pathLst>
              <a:path extrusionOk="0" h="53339" w="54609">
                <a:moveTo>
                  <a:pt x="24554" y="0"/>
                </a:moveTo>
                <a:lnTo>
                  <a:pt x="946" y="21950"/>
                </a:lnTo>
                <a:lnTo>
                  <a:pt x="47" y="25658"/>
                </a:lnTo>
                <a:lnTo>
                  <a:pt x="21429" y="52469"/>
                </a:lnTo>
                <a:lnTo>
                  <a:pt x="25248" y="52406"/>
                </a:lnTo>
                <a:lnTo>
                  <a:pt x="28814" y="52801"/>
                </a:lnTo>
                <a:lnTo>
                  <a:pt x="54284" y="24207"/>
                </a:lnTo>
                <a:lnTo>
                  <a:pt x="53732" y="20735"/>
                </a:lnTo>
                <a:lnTo>
                  <a:pt x="31371" y="441"/>
                </a:lnTo>
                <a:lnTo>
                  <a:pt x="27773" y="489"/>
                </a:lnTo>
                <a:lnTo>
                  <a:pt x="2455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9"/>
          <p:cNvSpPr/>
          <p:nvPr/>
        </p:nvSpPr>
        <p:spPr>
          <a:xfrm>
            <a:off x="2195948" y="4787263"/>
            <a:ext cx="53340" cy="54610"/>
          </a:xfrm>
          <a:custGeom>
            <a:rect b="b" l="l" r="r" t="t"/>
            <a:pathLst>
              <a:path extrusionOk="0" h="54610" w="53339">
                <a:moveTo>
                  <a:pt x="24317" y="0"/>
                </a:moveTo>
                <a:lnTo>
                  <a:pt x="489" y="22786"/>
                </a:lnTo>
                <a:lnTo>
                  <a:pt x="520" y="26368"/>
                </a:lnTo>
                <a:lnTo>
                  <a:pt x="0" y="29588"/>
                </a:lnTo>
                <a:lnTo>
                  <a:pt x="21824" y="53353"/>
                </a:lnTo>
                <a:lnTo>
                  <a:pt x="25532" y="54252"/>
                </a:lnTo>
                <a:lnTo>
                  <a:pt x="52469" y="32870"/>
                </a:lnTo>
                <a:lnTo>
                  <a:pt x="52438" y="29051"/>
                </a:lnTo>
                <a:lnTo>
                  <a:pt x="52832" y="25485"/>
                </a:lnTo>
                <a:lnTo>
                  <a:pt x="31481" y="378"/>
                </a:lnTo>
                <a:lnTo>
                  <a:pt x="2431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9"/>
          <p:cNvSpPr/>
          <p:nvPr/>
        </p:nvSpPr>
        <p:spPr>
          <a:xfrm>
            <a:off x="962" y="8442374"/>
            <a:ext cx="53340" cy="52705"/>
          </a:xfrm>
          <a:custGeom>
            <a:rect b="b" l="l" r="r" t="t"/>
            <a:pathLst>
              <a:path extrusionOk="0" h="52704" w="53340">
                <a:moveTo>
                  <a:pt x="29256" y="0"/>
                </a:moveTo>
                <a:lnTo>
                  <a:pt x="26021" y="426"/>
                </a:lnTo>
                <a:lnTo>
                  <a:pt x="24143" y="268"/>
                </a:lnTo>
                <a:lnTo>
                  <a:pt x="22266" y="331"/>
                </a:lnTo>
                <a:lnTo>
                  <a:pt x="0" y="25927"/>
                </a:lnTo>
                <a:lnTo>
                  <a:pt x="205" y="27789"/>
                </a:lnTo>
                <a:lnTo>
                  <a:pt x="615" y="29619"/>
                </a:lnTo>
                <a:lnTo>
                  <a:pt x="773" y="32902"/>
                </a:lnTo>
                <a:lnTo>
                  <a:pt x="23702" y="52674"/>
                </a:lnTo>
                <a:lnTo>
                  <a:pt x="26968" y="52343"/>
                </a:lnTo>
                <a:lnTo>
                  <a:pt x="28862" y="52438"/>
                </a:lnTo>
                <a:lnTo>
                  <a:pt x="52801" y="26226"/>
                </a:lnTo>
                <a:lnTo>
                  <a:pt x="52611" y="24364"/>
                </a:lnTo>
                <a:lnTo>
                  <a:pt x="52217" y="22518"/>
                </a:lnTo>
                <a:lnTo>
                  <a:pt x="52090" y="19267"/>
                </a:lnTo>
                <a:lnTo>
                  <a:pt x="32428" y="252"/>
                </a:lnTo>
                <a:lnTo>
                  <a:pt x="2925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9"/>
          <p:cNvSpPr/>
          <p:nvPr/>
        </p:nvSpPr>
        <p:spPr>
          <a:xfrm>
            <a:off x="915" y="8080846"/>
            <a:ext cx="53340" cy="52705"/>
          </a:xfrm>
          <a:custGeom>
            <a:rect b="b" l="l" r="r" t="t"/>
            <a:pathLst>
              <a:path extrusionOk="0" h="52704" w="53340">
                <a:moveTo>
                  <a:pt x="29319" y="0"/>
                </a:moveTo>
                <a:lnTo>
                  <a:pt x="26069" y="426"/>
                </a:lnTo>
                <a:lnTo>
                  <a:pt x="24175" y="252"/>
                </a:lnTo>
                <a:lnTo>
                  <a:pt x="22281" y="315"/>
                </a:lnTo>
                <a:lnTo>
                  <a:pt x="0" y="22408"/>
                </a:lnTo>
                <a:lnTo>
                  <a:pt x="0" y="26211"/>
                </a:lnTo>
                <a:lnTo>
                  <a:pt x="220" y="28089"/>
                </a:lnTo>
                <a:lnTo>
                  <a:pt x="662" y="29935"/>
                </a:lnTo>
                <a:lnTo>
                  <a:pt x="867" y="33186"/>
                </a:lnTo>
                <a:lnTo>
                  <a:pt x="23765" y="52674"/>
                </a:lnTo>
                <a:lnTo>
                  <a:pt x="27015" y="52343"/>
                </a:lnTo>
                <a:lnTo>
                  <a:pt x="30819" y="52517"/>
                </a:lnTo>
                <a:lnTo>
                  <a:pt x="53053" y="26400"/>
                </a:lnTo>
                <a:lnTo>
                  <a:pt x="52264" y="22676"/>
                </a:lnTo>
                <a:lnTo>
                  <a:pt x="52154" y="19409"/>
                </a:lnTo>
                <a:lnTo>
                  <a:pt x="32507" y="252"/>
                </a:lnTo>
                <a:lnTo>
                  <a:pt x="2931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9"/>
          <p:cNvSpPr/>
          <p:nvPr/>
        </p:nvSpPr>
        <p:spPr>
          <a:xfrm>
            <a:off x="6938673" y="5892267"/>
            <a:ext cx="42545" cy="40640"/>
          </a:xfrm>
          <a:custGeom>
            <a:rect b="b" l="l" r="r" t="t"/>
            <a:pathLst>
              <a:path extrusionOk="0" h="40639" w="42545">
                <a:moveTo>
                  <a:pt x="18147" y="0"/>
                </a:moveTo>
                <a:lnTo>
                  <a:pt x="0" y="18131"/>
                </a:lnTo>
                <a:lnTo>
                  <a:pt x="220" y="23717"/>
                </a:lnTo>
                <a:lnTo>
                  <a:pt x="19741" y="40366"/>
                </a:lnTo>
                <a:lnTo>
                  <a:pt x="22518" y="40034"/>
                </a:lnTo>
                <a:lnTo>
                  <a:pt x="25106" y="39861"/>
                </a:lnTo>
                <a:lnTo>
                  <a:pt x="42401" y="19993"/>
                </a:lnTo>
                <a:lnTo>
                  <a:pt x="39359" y="11827"/>
                </a:lnTo>
                <a:lnTo>
                  <a:pt x="34985" y="5317"/>
                </a:lnTo>
                <a:lnTo>
                  <a:pt x="28954" y="1175"/>
                </a:lnTo>
                <a:lnTo>
                  <a:pt x="20940" y="110"/>
                </a:lnTo>
                <a:lnTo>
                  <a:pt x="1814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9"/>
          <p:cNvSpPr/>
          <p:nvPr/>
        </p:nvSpPr>
        <p:spPr>
          <a:xfrm>
            <a:off x="741708" y="5888590"/>
            <a:ext cx="46355" cy="47625"/>
          </a:xfrm>
          <a:custGeom>
            <a:rect b="b" l="l" r="r" t="t"/>
            <a:pathLst>
              <a:path extrusionOk="0" h="47625" w="46354">
                <a:moveTo>
                  <a:pt x="20167" y="0"/>
                </a:moveTo>
                <a:lnTo>
                  <a:pt x="0" y="22139"/>
                </a:lnTo>
                <a:lnTo>
                  <a:pt x="394" y="28073"/>
                </a:lnTo>
                <a:lnTo>
                  <a:pt x="23323" y="47341"/>
                </a:lnTo>
                <a:lnTo>
                  <a:pt x="26495" y="47246"/>
                </a:lnTo>
                <a:lnTo>
                  <a:pt x="46110" y="25564"/>
                </a:lnTo>
                <a:lnTo>
                  <a:pt x="45889" y="22408"/>
                </a:lnTo>
                <a:lnTo>
                  <a:pt x="42691" y="12671"/>
                </a:lnTo>
                <a:lnTo>
                  <a:pt x="37466" y="5345"/>
                </a:lnTo>
                <a:lnTo>
                  <a:pt x="30022" y="949"/>
                </a:lnTo>
                <a:lnTo>
                  <a:pt x="2016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9"/>
          <p:cNvSpPr/>
          <p:nvPr/>
        </p:nvSpPr>
        <p:spPr>
          <a:xfrm>
            <a:off x="370444" y="6253906"/>
            <a:ext cx="39370" cy="40005"/>
          </a:xfrm>
          <a:custGeom>
            <a:rect b="b" l="l" r="r" t="t"/>
            <a:pathLst>
              <a:path extrusionOk="0" h="40004" w="39370">
                <a:moveTo>
                  <a:pt x="17752" y="0"/>
                </a:moveTo>
                <a:lnTo>
                  <a:pt x="0" y="18178"/>
                </a:lnTo>
                <a:lnTo>
                  <a:pt x="205" y="23212"/>
                </a:lnTo>
                <a:lnTo>
                  <a:pt x="19330" y="39924"/>
                </a:lnTo>
                <a:lnTo>
                  <a:pt x="22013" y="39782"/>
                </a:lnTo>
                <a:lnTo>
                  <a:pt x="39087" y="21619"/>
                </a:lnTo>
                <a:lnTo>
                  <a:pt x="39056" y="18936"/>
                </a:lnTo>
                <a:lnTo>
                  <a:pt x="36193" y="11228"/>
                </a:lnTo>
                <a:lnTo>
                  <a:pt x="31896" y="4970"/>
                </a:lnTo>
                <a:lnTo>
                  <a:pt x="25852" y="961"/>
                </a:lnTo>
                <a:lnTo>
                  <a:pt x="1775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9"/>
          <p:cNvSpPr/>
          <p:nvPr/>
        </p:nvSpPr>
        <p:spPr>
          <a:xfrm>
            <a:off x="7311042" y="6624934"/>
            <a:ext cx="47625" cy="48895"/>
          </a:xfrm>
          <a:custGeom>
            <a:rect b="b" l="l" r="r" t="t"/>
            <a:pathLst>
              <a:path extrusionOk="0" h="48895" w="47625">
                <a:moveTo>
                  <a:pt x="22029" y="0"/>
                </a:moveTo>
                <a:lnTo>
                  <a:pt x="0" y="22376"/>
                </a:lnTo>
                <a:lnTo>
                  <a:pt x="949" y="31965"/>
                </a:lnTo>
                <a:lnTo>
                  <a:pt x="5345" y="39320"/>
                </a:lnTo>
                <a:lnTo>
                  <a:pt x="12671" y="44634"/>
                </a:lnTo>
                <a:lnTo>
                  <a:pt x="22408" y="48098"/>
                </a:lnTo>
                <a:lnTo>
                  <a:pt x="25595" y="48335"/>
                </a:lnTo>
                <a:lnTo>
                  <a:pt x="28688" y="47940"/>
                </a:lnTo>
                <a:lnTo>
                  <a:pt x="47341" y="25374"/>
                </a:lnTo>
                <a:lnTo>
                  <a:pt x="47546" y="22234"/>
                </a:lnTo>
                <a:lnTo>
                  <a:pt x="28309" y="410"/>
                </a:lnTo>
                <a:lnTo>
                  <a:pt x="2202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9"/>
          <p:cNvSpPr/>
          <p:nvPr/>
        </p:nvSpPr>
        <p:spPr>
          <a:xfrm>
            <a:off x="8915" y="7351272"/>
            <a:ext cx="39370" cy="40005"/>
          </a:xfrm>
          <a:custGeom>
            <a:rect b="b" l="l" r="r" t="t"/>
            <a:pathLst>
              <a:path extrusionOk="0" h="40004" w="39370">
                <a:moveTo>
                  <a:pt x="17752" y="0"/>
                </a:moveTo>
                <a:lnTo>
                  <a:pt x="0" y="18178"/>
                </a:lnTo>
                <a:lnTo>
                  <a:pt x="205" y="23212"/>
                </a:lnTo>
                <a:lnTo>
                  <a:pt x="19330" y="39924"/>
                </a:lnTo>
                <a:lnTo>
                  <a:pt x="22013" y="39782"/>
                </a:lnTo>
                <a:lnTo>
                  <a:pt x="39087" y="21619"/>
                </a:lnTo>
                <a:lnTo>
                  <a:pt x="39056" y="18936"/>
                </a:lnTo>
                <a:lnTo>
                  <a:pt x="36193" y="11250"/>
                </a:lnTo>
                <a:lnTo>
                  <a:pt x="31896" y="5029"/>
                </a:lnTo>
                <a:lnTo>
                  <a:pt x="25852" y="1028"/>
                </a:lnTo>
                <a:lnTo>
                  <a:pt x="1775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9"/>
          <p:cNvSpPr/>
          <p:nvPr/>
        </p:nvSpPr>
        <p:spPr>
          <a:xfrm>
            <a:off x="7676200" y="7714142"/>
            <a:ext cx="40005" cy="39370"/>
          </a:xfrm>
          <a:custGeom>
            <a:rect b="b" l="l" r="r" t="t"/>
            <a:pathLst>
              <a:path extrusionOk="0" h="39370" w="40004">
                <a:moveTo>
                  <a:pt x="21745" y="0"/>
                </a:moveTo>
                <a:lnTo>
                  <a:pt x="0" y="19330"/>
                </a:lnTo>
                <a:lnTo>
                  <a:pt x="142" y="22013"/>
                </a:lnTo>
                <a:lnTo>
                  <a:pt x="18305" y="39087"/>
                </a:lnTo>
                <a:lnTo>
                  <a:pt x="20987" y="39056"/>
                </a:lnTo>
                <a:lnTo>
                  <a:pt x="28695" y="36193"/>
                </a:lnTo>
                <a:lnTo>
                  <a:pt x="34953" y="31896"/>
                </a:lnTo>
                <a:lnTo>
                  <a:pt x="38962" y="25852"/>
                </a:lnTo>
                <a:lnTo>
                  <a:pt x="39924" y="17752"/>
                </a:lnTo>
                <a:lnTo>
                  <a:pt x="39624" y="15243"/>
                </a:lnTo>
                <a:lnTo>
                  <a:pt x="2174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9"/>
          <p:cNvSpPr/>
          <p:nvPr/>
        </p:nvSpPr>
        <p:spPr>
          <a:xfrm>
            <a:off x="3661" y="7721953"/>
            <a:ext cx="48895" cy="47625"/>
          </a:xfrm>
          <a:custGeom>
            <a:rect b="b" l="l" r="r" t="t"/>
            <a:pathLst>
              <a:path extrusionOk="0" h="47625" w="48894">
                <a:moveTo>
                  <a:pt x="22376" y="0"/>
                </a:moveTo>
                <a:lnTo>
                  <a:pt x="0" y="22029"/>
                </a:lnTo>
                <a:lnTo>
                  <a:pt x="410" y="28309"/>
                </a:lnTo>
                <a:lnTo>
                  <a:pt x="22234" y="47546"/>
                </a:lnTo>
                <a:lnTo>
                  <a:pt x="25374" y="47341"/>
                </a:lnTo>
                <a:lnTo>
                  <a:pt x="28562" y="47262"/>
                </a:lnTo>
                <a:lnTo>
                  <a:pt x="48319" y="25579"/>
                </a:lnTo>
                <a:lnTo>
                  <a:pt x="48098" y="22408"/>
                </a:lnTo>
                <a:lnTo>
                  <a:pt x="44900" y="12671"/>
                </a:lnTo>
                <a:lnTo>
                  <a:pt x="39675" y="5345"/>
                </a:lnTo>
                <a:lnTo>
                  <a:pt x="32231" y="949"/>
                </a:lnTo>
                <a:lnTo>
                  <a:pt x="2237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9"/>
          <p:cNvSpPr/>
          <p:nvPr/>
        </p:nvSpPr>
        <p:spPr>
          <a:xfrm>
            <a:off x="6575204" y="5529145"/>
            <a:ext cx="47625" cy="46355"/>
          </a:xfrm>
          <a:custGeom>
            <a:rect b="b" l="l" r="r" t="t"/>
            <a:pathLst>
              <a:path extrusionOk="0" h="46354" w="47625">
                <a:moveTo>
                  <a:pt x="25201" y="0"/>
                </a:moveTo>
                <a:lnTo>
                  <a:pt x="0" y="23323"/>
                </a:lnTo>
                <a:lnTo>
                  <a:pt x="94" y="26495"/>
                </a:lnTo>
                <a:lnTo>
                  <a:pt x="21761" y="46110"/>
                </a:lnTo>
                <a:lnTo>
                  <a:pt x="24932" y="45889"/>
                </a:lnTo>
                <a:lnTo>
                  <a:pt x="34669" y="42713"/>
                </a:lnTo>
                <a:lnTo>
                  <a:pt x="41995" y="37525"/>
                </a:lnTo>
                <a:lnTo>
                  <a:pt x="46391" y="30089"/>
                </a:lnTo>
                <a:lnTo>
                  <a:pt x="47341" y="20167"/>
                </a:lnTo>
                <a:lnTo>
                  <a:pt x="46867" y="17232"/>
                </a:lnTo>
                <a:lnTo>
                  <a:pt x="2520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9"/>
          <p:cNvSpPr/>
          <p:nvPr/>
        </p:nvSpPr>
        <p:spPr>
          <a:xfrm>
            <a:off x="7676357" y="8086700"/>
            <a:ext cx="41275" cy="40640"/>
          </a:xfrm>
          <a:custGeom>
            <a:rect b="b" l="l" r="r" t="t"/>
            <a:pathLst>
              <a:path extrusionOk="0" h="40640" w="41275">
                <a:moveTo>
                  <a:pt x="19425" y="0"/>
                </a:moveTo>
                <a:lnTo>
                  <a:pt x="0" y="18242"/>
                </a:lnTo>
                <a:lnTo>
                  <a:pt x="276" y="26642"/>
                </a:lnTo>
                <a:lnTo>
                  <a:pt x="3984" y="33134"/>
                </a:lnTo>
                <a:lnTo>
                  <a:pt x="10119" y="37703"/>
                </a:lnTo>
                <a:lnTo>
                  <a:pt x="17674" y="40334"/>
                </a:lnTo>
                <a:lnTo>
                  <a:pt x="24974" y="39856"/>
                </a:lnTo>
                <a:lnTo>
                  <a:pt x="31107" y="36034"/>
                </a:lnTo>
                <a:lnTo>
                  <a:pt x="36203" y="30259"/>
                </a:lnTo>
                <a:lnTo>
                  <a:pt x="40397" y="23923"/>
                </a:lnTo>
                <a:lnTo>
                  <a:pt x="40665" y="21161"/>
                </a:lnTo>
                <a:lnTo>
                  <a:pt x="40429" y="18447"/>
                </a:lnTo>
                <a:lnTo>
                  <a:pt x="1942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9"/>
          <p:cNvSpPr/>
          <p:nvPr/>
        </p:nvSpPr>
        <p:spPr>
          <a:xfrm>
            <a:off x="7676200" y="8450012"/>
            <a:ext cx="40005" cy="39370"/>
          </a:xfrm>
          <a:custGeom>
            <a:rect b="b" l="l" r="r" t="t"/>
            <a:pathLst>
              <a:path extrusionOk="0" h="39370" w="40004">
                <a:moveTo>
                  <a:pt x="21682" y="0"/>
                </a:moveTo>
                <a:lnTo>
                  <a:pt x="0" y="19457"/>
                </a:lnTo>
                <a:lnTo>
                  <a:pt x="142" y="22124"/>
                </a:lnTo>
                <a:lnTo>
                  <a:pt x="18305" y="39072"/>
                </a:lnTo>
                <a:lnTo>
                  <a:pt x="20987" y="39024"/>
                </a:lnTo>
                <a:lnTo>
                  <a:pt x="28695" y="36162"/>
                </a:lnTo>
                <a:lnTo>
                  <a:pt x="34953" y="31864"/>
                </a:lnTo>
                <a:lnTo>
                  <a:pt x="38962" y="25821"/>
                </a:lnTo>
                <a:lnTo>
                  <a:pt x="39924" y="17721"/>
                </a:lnTo>
                <a:lnTo>
                  <a:pt x="39624" y="15212"/>
                </a:lnTo>
                <a:lnTo>
                  <a:pt x="2168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9"/>
          <p:cNvSpPr/>
          <p:nvPr/>
        </p:nvSpPr>
        <p:spPr>
          <a:xfrm>
            <a:off x="7676105" y="8809914"/>
            <a:ext cx="41275" cy="40640"/>
          </a:xfrm>
          <a:custGeom>
            <a:rect b="b" l="l" r="r" t="t"/>
            <a:pathLst>
              <a:path extrusionOk="0" h="40640" w="41275">
                <a:moveTo>
                  <a:pt x="18257" y="0"/>
                </a:moveTo>
                <a:lnTo>
                  <a:pt x="220" y="16664"/>
                </a:lnTo>
                <a:lnTo>
                  <a:pt x="252" y="19346"/>
                </a:lnTo>
                <a:lnTo>
                  <a:pt x="0" y="22029"/>
                </a:lnTo>
                <a:lnTo>
                  <a:pt x="16664" y="40192"/>
                </a:lnTo>
                <a:lnTo>
                  <a:pt x="19346" y="40176"/>
                </a:lnTo>
                <a:lnTo>
                  <a:pt x="27446" y="38990"/>
                </a:lnTo>
                <a:lnTo>
                  <a:pt x="33489" y="34949"/>
                </a:lnTo>
                <a:lnTo>
                  <a:pt x="37787" y="28748"/>
                </a:lnTo>
                <a:lnTo>
                  <a:pt x="40650" y="21082"/>
                </a:lnTo>
                <a:lnTo>
                  <a:pt x="40650" y="18415"/>
                </a:lnTo>
                <a:lnTo>
                  <a:pt x="20924" y="252"/>
                </a:lnTo>
                <a:lnTo>
                  <a:pt x="1825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9"/>
          <p:cNvSpPr/>
          <p:nvPr/>
        </p:nvSpPr>
        <p:spPr>
          <a:xfrm>
            <a:off x="1262" y="8806159"/>
            <a:ext cx="50800" cy="48260"/>
          </a:xfrm>
          <a:custGeom>
            <a:rect b="b" l="l" r="r" t="t"/>
            <a:pathLst>
              <a:path extrusionOk="0" h="48259" w="50800">
                <a:moveTo>
                  <a:pt x="24459" y="0"/>
                </a:moveTo>
                <a:lnTo>
                  <a:pt x="0" y="25911"/>
                </a:lnTo>
                <a:lnTo>
                  <a:pt x="473" y="29162"/>
                </a:lnTo>
                <a:lnTo>
                  <a:pt x="21413" y="47988"/>
                </a:lnTo>
                <a:lnTo>
                  <a:pt x="24775" y="47877"/>
                </a:lnTo>
                <a:lnTo>
                  <a:pt x="34655" y="46736"/>
                </a:lnTo>
                <a:lnTo>
                  <a:pt x="41798" y="42295"/>
                </a:lnTo>
                <a:lnTo>
                  <a:pt x="46899" y="35872"/>
                </a:lnTo>
                <a:lnTo>
                  <a:pt x="50654" y="28783"/>
                </a:lnTo>
                <a:lnTo>
                  <a:pt x="49121" y="17046"/>
                </a:lnTo>
                <a:lnTo>
                  <a:pt x="44658" y="8387"/>
                </a:lnTo>
                <a:lnTo>
                  <a:pt x="37473" y="2864"/>
                </a:lnTo>
                <a:lnTo>
                  <a:pt x="27773" y="536"/>
                </a:lnTo>
                <a:lnTo>
                  <a:pt x="2445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9"/>
          <p:cNvSpPr/>
          <p:nvPr/>
        </p:nvSpPr>
        <p:spPr>
          <a:xfrm>
            <a:off x="7574" y="9184067"/>
            <a:ext cx="40640" cy="41275"/>
          </a:xfrm>
          <a:custGeom>
            <a:rect b="b" l="l" r="r" t="t"/>
            <a:pathLst>
              <a:path extrusionOk="0" h="41275" w="40640">
                <a:moveTo>
                  <a:pt x="19425" y="0"/>
                </a:moveTo>
                <a:lnTo>
                  <a:pt x="0" y="18242"/>
                </a:lnTo>
                <a:lnTo>
                  <a:pt x="273" y="26408"/>
                </a:lnTo>
                <a:lnTo>
                  <a:pt x="4083" y="32562"/>
                </a:lnTo>
                <a:lnTo>
                  <a:pt x="10230" y="37237"/>
                </a:lnTo>
                <a:lnTo>
                  <a:pt x="17516" y="40965"/>
                </a:lnTo>
                <a:lnTo>
                  <a:pt x="20198" y="41123"/>
                </a:lnTo>
                <a:lnTo>
                  <a:pt x="22802" y="40808"/>
                </a:lnTo>
                <a:lnTo>
                  <a:pt x="40334" y="19977"/>
                </a:lnTo>
                <a:lnTo>
                  <a:pt x="40176" y="17342"/>
                </a:lnTo>
                <a:lnTo>
                  <a:pt x="22092" y="410"/>
                </a:lnTo>
                <a:lnTo>
                  <a:pt x="1942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9"/>
          <p:cNvSpPr/>
          <p:nvPr/>
        </p:nvSpPr>
        <p:spPr>
          <a:xfrm>
            <a:off x="7310837" y="9903541"/>
            <a:ext cx="47625" cy="48895"/>
          </a:xfrm>
          <a:custGeom>
            <a:rect b="b" l="l" r="r" t="t"/>
            <a:pathLst>
              <a:path extrusionOk="0" h="48895" w="47625">
                <a:moveTo>
                  <a:pt x="25437" y="0"/>
                </a:moveTo>
                <a:lnTo>
                  <a:pt x="0" y="22313"/>
                </a:lnTo>
                <a:lnTo>
                  <a:pt x="205" y="25453"/>
                </a:lnTo>
                <a:lnTo>
                  <a:pt x="284" y="28641"/>
                </a:lnTo>
                <a:lnTo>
                  <a:pt x="21966" y="48398"/>
                </a:lnTo>
                <a:lnTo>
                  <a:pt x="25138" y="48177"/>
                </a:lnTo>
                <a:lnTo>
                  <a:pt x="34897" y="44976"/>
                </a:lnTo>
                <a:lnTo>
                  <a:pt x="42259" y="39734"/>
                </a:lnTo>
                <a:lnTo>
                  <a:pt x="46663" y="32244"/>
                </a:lnTo>
                <a:lnTo>
                  <a:pt x="47546" y="22297"/>
                </a:lnTo>
                <a:lnTo>
                  <a:pt x="47341" y="19157"/>
                </a:lnTo>
                <a:lnTo>
                  <a:pt x="28499" y="394"/>
                </a:lnTo>
                <a:lnTo>
                  <a:pt x="2543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9"/>
          <p:cNvSpPr/>
          <p:nvPr/>
        </p:nvSpPr>
        <p:spPr>
          <a:xfrm>
            <a:off x="375519" y="10281070"/>
            <a:ext cx="26034" cy="6350"/>
          </a:xfrm>
          <a:custGeom>
            <a:rect b="b" l="l" r="r" t="t"/>
            <a:pathLst>
              <a:path extrusionOk="0" h="6350" w="26035">
                <a:moveTo>
                  <a:pt x="13150" y="0"/>
                </a:moveTo>
                <a:lnTo>
                  <a:pt x="10547" y="347"/>
                </a:lnTo>
                <a:lnTo>
                  <a:pt x="5465" y="2035"/>
                </a:lnTo>
                <a:lnTo>
                  <a:pt x="3161" y="3313"/>
                </a:lnTo>
                <a:lnTo>
                  <a:pt x="0" y="5928"/>
                </a:lnTo>
                <a:lnTo>
                  <a:pt x="25887" y="5928"/>
                </a:lnTo>
                <a:lnTo>
                  <a:pt x="23188" y="3894"/>
                </a:lnTo>
                <a:lnTo>
                  <a:pt x="15833" y="142"/>
                </a:lnTo>
                <a:lnTo>
                  <a:pt x="13150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9"/>
          <p:cNvSpPr/>
          <p:nvPr/>
        </p:nvSpPr>
        <p:spPr>
          <a:xfrm>
            <a:off x="1462476" y="5165487"/>
            <a:ext cx="48260" cy="47625"/>
          </a:xfrm>
          <a:custGeom>
            <a:rect b="b" l="l" r="r" t="t"/>
            <a:pathLst>
              <a:path extrusionOk="0" h="47625" w="48259">
                <a:moveTo>
                  <a:pt x="22313" y="0"/>
                </a:moveTo>
                <a:lnTo>
                  <a:pt x="0" y="25437"/>
                </a:lnTo>
                <a:lnTo>
                  <a:pt x="394" y="28499"/>
                </a:lnTo>
                <a:lnTo>
                  <a:pt x="22297" y="47546"/>
                </a:lnTo>
                <a:lnTo>
                  <a:pt x="32241" y="46730"/>
                </a:lnTo>
                <a:lnTo>
                  <a:pt x="39715" y="42437"/>
                </a:lnTo>
                <a:lnTo>
                  <a:pt x="44910" y="35097"/>
                </a:lnTo>
                <a:lnTo>
                  <a:pt x="48019" y="25138"/>
                </a:lnTo>
                <a:lnTo>
                  <a:pt x="48256" y="21966"/>
                </a:lnTo>
                <a:lnTo>
                  <a:pt x="47861" y="18873"/>
                </a:lnTo>
                <a:lnTo>
                  <a:pt x="25453" y="205"/>
                </a:lnTo>
                <a:lnTo>
                  <a:pt x="2231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9"/>
          <p:cNvSpPr/>
          <p:nvPr/>
        </p:nvSpPr>
        <p:spPr>
          <a:xfrm>
            <a:off x="6215617" y="5169148"/>
            <a:ext cx="42545" cy="40640"/>
          </a:xfrm>
          <a:custGeom>
            <a:rect b="b" l="l" r="r" t="t"/>
            <a:pathLst>
              <a:path extrusionOk="0" h="40639" w="42545">
                <a:moveTo>
                  <a:pt x="19741" y="0"/>
                </a:moveTo>
                <a:lnTo>
                  <a:pt x="0" y="22234"/>
                </a:lnTo>
                <a:lnTo>
                  <a:pt x="457" y="24932"/>
                </a:lnTo>
                <a:lnTo>
                  <a:pt x="18147" y="40366"/>
                </a:lnTo>
                <a:lnTo>
                  <a:pt x="20940" y="40255"/>
                </a:lnTo>
                <a:lnTo>
                  <a:pt x="42496" y="19362"/>
                </a:lnTo>
                <a:lnTo>
                  <a:pt x="42054" y="16695"/>
                </a:lnTo>
                <a:lnTo>
                  <a:pt x="22518" y="331"/>
                </a:lnTo>
                <a:lnTo>
                  <a:pt x="1974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9"/>
          <p:cNvSpPr/>
          <p:nvPr/>
        </p:nvSpPr>
        <p:spPr>
          <a:xfrm>
            <a:off x="1827160" y="4794696"/>
            <a:ext cx="41275" cy="40640"/>
          </a:xfrm>
          <a:custGeom>
            <a:rect b="b" l="l" r="r" t="t"/>
            <a:pathLst>
              <a:path extrusionOk="0" h="40639" w="41275">
                <a:moveTo>
                  <a:pt x="21003" y="0"/>
                </a:moveTo>
                <a:lnTo>
                  <a:pt x="0" y="20056"/>
                </a:lnTo>
                <a:lnTo>
                  <a:pt x="205" y="22723"/>
                </a:lnTo>
                <a:lnTo>
                  <a:pt x="3957" y="30009"/>
                </a:lnTo>
                <a:lnTo>
                  <a:pt x="8687" y="36156"/>
                </a:lnTo>
                <a:lnTo>
                  <a:pt x="14895" y="39966"/>
                </a:lnTo>
                <a:lnTo>
                  <a:pt x="23086" y="40239"/>
                </a:lnTo>
                <a:lnTo>
                  <a:pt x="25737" y="39924"/>
                </a:lnTo>
                <a:lnTo>
                  <a:pt x="40997" y="20561"/>
                </a:lnTo>
                <a:lnTo>
                  <a:pt x="40366" y="15259"/>
                </a:lnTo>
                <a:lnTo>
                  <a:pt x="2100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9"/>
          <p:cNvSpPr/>
          <p:nvPr/>
        </p:nvSpPr>
        <p:spPr>
          <a:xfrm>
            <a:off x="5479762" y="4791224"/>
            <a:ext cx="46355" cy="47625"/>
          </a:xfrm>
          <a:custGeom>
            <a:rect b="b" l="l" r="r" t="t"/>
            <a:pathLst>
              <a:path extrusionOk="0" h="47625" w="46354">
                <a:moveTo>
                  <a:pt x="20167" y="0"/>
                </a:moveTo>
                <a:lnTo>
                  <a:pt x="0" y="22139"/>
                </a:lnTo>
                <a:lnTo>
                  <a:pt x="394" y="28073"/>
                </a:lnTo>
                <a:lnTo>
                  <a:pt x="23323" y="47341"/>
                </a:lnTo>
                <a:lnTo>
                  <a:pt x="26479" y="47246"/>
                </a:lnTo>
                <a:lnTo>
                  <a:pt x="46220" y="25721"/>
                </a:lnTo>
                <a:lnTo>
                  <a:pt x="46047" y="22565"/>
                </a:lnTo>
                <a:lnTo>
                  <a:pt x="42846" y="12737"/>
                </a:lnTo>
                <a:lnTo>
                  <a:pt x="37604" y="5365"/>
                </a:lnTo>
                <a:lnTo>
                  <a:pt x="30113" y="951"/>
                </a:lnTo>
                <a:lnTo>
                  <a:pt x="2016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9"/>
          <p:cNvSpPr/>
          <p:nvPr/>
        </p:nvSpPr>
        <p:spPr>
          <a:xfrm>
            <a:off x="2924985" y="4433230"/>
            <a:ext cx="40640" cy="41275"/>
          </a:xfrm>
          <a:custGeom>
            <a:rect b="b" l="l" r="r" t="t"/>
            <a:pathLst>
              <a:path extrusionOk="0" h="41275" w="40639">
                <a:moveTo>
                  <a:pt x="22139" y="0"/>
                </a:moveTo>
                <a:lnTo>
                  <a:pt x="19472" y="252"/>
                </a:lnTo>
                <a:lnTo>
                  <a:pt x="16774" y="236"/>
                </a:lnTo>
                <a:lnTo>
                  <a:pt x="14186" y="773"/>
                </a:lnTo>
                <a:lnTo>
                  <a:pt x="0" y="18399"/>
                </a:lnTo>
                <a:lnTo>
                  <a:pt x="362" y="23765"/>
                </a:lnTo>
                <a:lnTo>
                  <a:pt x="18526" y="40839"/>
                </a:lnTo>
                <a:lnTo>
                  <a:pt x="21208" y="40808"/>
                </a:lnTo>
                <a:lnTo>
                  <a:pt x="40176" y="16664"/>
                </a:lnTo>
                <a:lnTo>
                  <a:pt x="39671" y="14091"/>
                </a:lnTo>
                <a:lnTo>
                  <a:pt x="24743" y="315"/>
                </a:lnTo>
                <a:lnTo>
                  <a:pt x="2213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9"/>
          <p:cNvSpPr/>
          <p:nvPr/>
        </p:nvSpPr>
        <p:spPr>
          <a:xfrm>
            <a:off x="3295776" y="4429033"/>
            <a:ext cx="48260" cy="50800"/>
          </a:xfrm>
          <a:custGeom>
            <a:rect b="b" l="l" r="r" t="t"/>
            <a:pathLst>
              <a:path extrusionOk="0" h="50800" w="48260">
                <a:moveTo>
                  <a:pt x="25848" y="0"/>
                </a:moveTo>
                <a:lnTo>
                  <a:pt x="0" y="29272"/>
                </a:lnTo>
                <a:lnTo>
                  <a:pt x="568" y="32507"/>
                </a:lnTo>
                <a:lnTo>
                  <a:pt x="22076" y="50686"/>
                </a:lnTo>
                <a:lnTo>
                  <a:pt x="28783" y="50260"/>
                </a:lnTo>
                <a:lnTo>
                  <a:pt x="47988" y="26226"/>
                </a:lnTo>
                <a:lnTo>
                  <a:pt x="47451" y="22913"/>
                </a:lnTo>
                <a:lnTo>
                  <a:pt x="47372" y="19741"/>
                </a:lnTo>
                <a:lnTo>
                  <a:pt x="28909" y="426"/>
                </a:lnTo>
                <a:lnTo>
                  <a:pt x="25848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9"/>
          <p:cNvSpPr/>
          <p:nvPr/>
        </p:nvSpPr>
        <p:spPr>
          <a:xfrm>
            <a:off x="3657304" y="4429033"/>
            <a:ext cx="48260" cy="50800"/>
          </a:xfrm>
          <a:custGeom>
            <a:rect b="b" l="l" r="r" t="t"/>
            <a:pathLst>
              <a:path extrusionOk="0" h="50800" w="48260">
                <a:moveTo>
                  <a:pt x="25832" y="0"/>
                </a:moveTo>
                <a:lnTo>
                  <a:pt x="0" y="29272"/>
                </a:lnTo>
                <a:lnTo>
                  <a:pt x="568" y="32507"/>
                </a:lnTo>
                <a:lnTo>
                  <a:pt x="22076" y="50686"/>
                </a:lnTo>
                <a:lnTo>
                  <a:pt x="28783" y="50260"/>
                </a:lnTo>
                <a:lnTo>
                  <a:pt x="47988" y="26226"/>
                </a:lnTo>
                <a:lnTo>
                  <a:pt x="47451" y="22913"/>
                </a:lnTo>
                <a:lnTo>
                  <a:pt x="47372" y="19741"/>
                </a:lnTo>
                <a:lnTo>
                  <a:pt x="28909" y="426"/>
                </a:lnTo>
                <a:lnTo>
                  <a:pt x="2583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9"/>
          <p:cNvSpPr/>
          <p:nvPr/>
        </p:nvSpPr>
        <p:spPr>
          <a:xfrm>
            <a:off x="4018943" y="4428985"/>
            <a:ext cx="47625" cy="48895"/>
          </a:xfrm>
          <a:custGeom>
            <a:rect b="b" l="l" r="r" t="t"/>
            <a:pathLst>
              <a:path extrusionOk="0" h="48895" w="47625">
                <a:moveTo>
                  <a:pt x="25595" y="0"/>
                </a:moveTo>
                <a:lnTo>
                  <a:pt x="0" y="25958"/>
                </a:lnTo>
                <a:lnTo>
                  <a:pt x="205" y="29098"/>
                </a:lnTo>
                <a:lnTo>
                  <a:pt x="22029" y="48335"/>
                </a:lnTo>
                <a:lnTo>
                  <a:pt x="28309" y="47924"/>
                </a:lnTo>
                <a:lnTo>
                  <a:pt x="47546" y="26100"/>
                </a:lnTo>
                <a:lnTo>
                  <a:pt x="47341" y="22960"/>
                </a:lnTo>
                <a:lnTo>
                  <a:pt x="47277" y="19772"/>
                </a:lnTo>
                <a:lnTo>
                  <a:pt x="28688" y="394"/>
                </a:lnTo>
                <a:lnTo>
                  <a:pt x="2559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9"/>
          <p:cNvSpPr/>
          <p:nvPr/>
        </p:nvSpPr>
        <p:spPr>
          <a:xfrm>
            <a:off x="4380360" y="4427171"/>
            <a:ext cx="48260" cy="50800"/>
          </a:xfrm>
          <a:custGeom>
            <a:rect b="b" l="l" r="r" t="t"/>
            <a:pathLst>
              <a:path extrusionOk="0" h="50800" w="48260">
                <a:moveTo>
                  <a:pt x="22076" y="0"/>
                </a:moveTo>
                <a:lnTo>
                  <a:pt x="0" y="21413"/>
                </a:lnTo>
                <a:lnTo>
                  <a:pt x="110" y="24775"/>
                </a:lnTo>
                <a:lnTo>
                  <a:pt x="25690" y="50718"/>
                </a:lnTo>
                <a:lnTo>
                  <a:pt x="28783" y="50292"/>
                </a:lnTo>
                <a:lnTo>
                  <a:pt x="47451" y="27773"/>
                </a:lnTo>
                <a:lnTo>
                  <a:pt x="47988" y="24459"/>
                </a:lnTo>
                <a:lnTo>
                  <a:pt x="28783" y="426"/>
                </a:lnTo>
                <a:lnTo>
                  <a:pt x="2207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8" name="Google Shape;1208;p9"/>
          <p:cNvGrpSpPr/>
          <p:nvPr/>
        </p:nvGrpSpPr>
        <p:grpSpPr>
          <a:xfrm>
            <a:off x="1640809" y="-892"/>
            <a:ext cx="14141468" cy="10288389"/>
            <a:chOff x="1640809" y="-892"/>
            <a:chExt cx="14141468" cy="10288389"/>
          </a:xfrm>
        </p:grpSpPr>
        <p:sp>
          <p:nvSpPr>
            <p:cNvPr id="1209" name="Google Shape;1209;p9"/>
            <p:cNvSpPr/>
            <p:nvPr/>
          </p:nvSpPr>
          <p:spPr>
            <a:xfrm>
              <a:off x="4758111" y="4433199"/>
              <a:ext cx="41275" cy="40640"/>
            </a:xfrm>
            <a:custGeom>
              <a:rect b="b" l="l" r="r" t="t"/>
              <a:pathLst>
                <a:path extrusionOk="0" h="40639" w="41275">
                  <a:moveTo>
                    <a:pt x="19757" y="0"/>
                  </a:moveTo>
                  <a:lnTo>
                    <a:pt x="0" y="20688"/>
                  </a:lnTo>
                  <a:lnTo>
                    <a:pt x="220" y="23276"/>
                  </a:lnTo>
                  <a:lnTo>
                    <a:pt x="17973" y="40208"/>
                  </a:lnTo>
                  <a:lnTo>
                    <a:pt x="26251" y="39934"/>
                  </a:lnTo>
                  <a:lnTo>
                    <a:pt x="32472" y="36125"/>
                  </a:lnTo>
                  <a:lnTo>
                    <a:pt x="37124" y="29978"/>
                  </a:lnTo>
                  <a:lnTo>
                    <a:pt x="40697" y="22692"/>
                  </a:lnTo>
                  <a:lnTo>
                    <a:pt x="40855" y="20009"/>
                  </a:lnTo>
                  <a:lnTo>
                    <a:pt x="40539" y="17405"/>
                  </a:lnTo>
                  <a:lnTo>
                    <a:pt x="19757" y="0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1943087" y="4101"/>
              <a:ext cx="13839190" cy="10283190"/>
            </a:xfrm>
            <a:custGeom>
              <a:rect b="b" l="l" r="r" t="t"/>
              <a:pathLst>
                <a:path extrusionOk="0" h="10283190" w="13839190">
                  <a:moveTo>
                    <a:pt x="13839101" y="46672"/>
                  </a:moveTo>
                  <a:lnTo>
                    <a:pt x="13822109" y="10350"/>
                  </a:lnTo>
                  <a:lnTo>
                    <a:pt x="13795959" y="0"/>
                  </a:lnTo>
                  <a:lnTo>
                    <a:pt x="13789774" y="0"/>
                  </a:lnTo>
                  <a:lnTo>
                    <a:pt x="43649" y="767080"/>
                  </a:lnTo>
                  <a:lnTo>
                    <a:pt x="5372" y="790816"/>
                  </a:lnTo>
                  <a:lnTo>
                    <a:pt x="0" y="808405"/>
                  </a:lnTo>
                  <a:lnTo>
                    <a:pt x="101" y="818057"/>
                  </a:lnTo>
                  <a:lnTo>
                    <a:pt x="845134" y="8540801"/>
                  </a:lnTo>
                  <a:lnTo>
                    <a:pt x="866990" y="8575408"/>
                  </a:lnTo>
                  <a:lnTo>
                    <a:pt x="1392872" y="8630120"/>
                  </a:lnTo>
                  <a:lnTo>
                    <a:pt x="1674710" y="9020213"/>
                  </a:lnTo>
                  <a:lnTo>
                    <a:pt x="1029296" y="9519348"/>
                  </a:lnTo>
                  <a:lnTo>
                    <a:pt x="1011466" y="9552165"/>
                  </a:lnTo>
                  <a:lnTo>
                    <a:pt x="1011567" y="9562008"/>
                  </a:lnTo>
                  <a:lnTo>
                    <a:pt x="1013637" y="9571190"/>
                  </a:lnTo>
                  <a:lnTo>
                    <a:pt x="1017651" y="9579686"/>
                  </a:lnTo>
                  <a:lnTo>
                    <a:pt x="1023620" y="9587509"/>
                  </a:lnTo>
                  <a:lnTo>
                    <a:pt x="1660194" y="10282911"/>
                  </a:lnTo>
                  <a:lnTo>
                    <a:pt x="1722958" y="10282911"/>
                  </a:lnTo>
                  <a:lnTo>
                    <a:pt x="1822767" y="10282911"/>
                  </a:lnTo>
                  <a:lnTo>
                    <a:pt x="1872602" y="10282911"/>
                  </a:lnTo>
                  <a:lnTo>
                    <a:pt x="1865414" y="10261651"/>
                  </a:lnTo>
                  <a:lnTo>
                    <a:pt x="1659089" y="9651581"/>
                  </a:lnTo>
                  <a:lnTo>
                    <a:pt x="2732506" y="9001608"/>
                  </a:lnTo>
                  <a:lnTo>
                    <a:pt x="2750235" y="8967064"/>
                  </a:lnTo>
                  <a:lnTo>
                    <a:pt x="2749334" y="8955595"/>
                  </a:lnTo>
                  <a:lnTo>
                    <a:pt x="2747886" y="8950134"/>
                  </a:lnTo>
                  <a:lnTo>
                    <a:pt x="2652153" y="8750363"/>
                  </a:lnTo>
                  <a:lnTo>
                    <a:pt x="13080505" y="9740887"/>
                  </a:lnTo>
                  <a:lnTo>
                    <a:pt x="13117208" y="9720770"/>
                  </a:lnTo>
                  <a:lnTo>
                    <a:pt x="13124942" y="9697504"/>
                  </a:lnTo>
                  <a:lnTo>
                    <a:pt x="13128981" y="9642907"/>
                  </a:lnTo>
                  <a:lnTo>
                    <a:pt x="13835444" y="95783"/>
                  </a:lnTo>
                  <a:lnTo>
                    <a:pt x="13838847" y="49860"/>
                  </a:lnTo>
                  <a:lnTo>
                    <a:pt x="13839101" y="46672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1687236" y="259577"/>
              <a:ext cx="13746480" cy="10027920"/>
            </a:xfrm>
            <a:custGeom>
              <a:rect b="b" l="l" r="r" t="t"/>
              <a:pathLst>
                <a:path extrusionOk="0" h="10027920" w="13746480">
                  <a:moveTo>
                    <a:pt x="13746117" y="0"/>
                  </a:moveTo>
                  <a:lnTo>
                    <a:pt x="0" y="767241"/>
                  </a:lnTo>
                  <a:lnTo>
                    <a:pt x="845196" y="8489993"/>
                  </a:lnTo>
                  <a:lnTo>
                    <a:pt x="1371944" y="8540017"/>
                  </a:lnTo>
                  <a:lnTo>
                    <a:pt x="1692444" y="8983761"/>
                  </a:lnTo>
                  <a:lnTo>
                    <a:pt x="1011679" y="9510509"/>
                  </a:lnTo>
                  <a:lnTo>
                    <a:pt x="1485213" y="10027422"/>
                  </a:lnTo>
                  <a:lnTo>
                    <a:pt x="1705810" y="10027422"/>
                  </a:lnTo>
                  <a:lnTo>
                    <a:pt x="1556259" y="9585624"/>
                  </a:lnTo>
                  <a:lnTo>
                    <a:pt x="2656624" y="8918903"/>
                  </a:lnTo>
                  <a:lnTo>
                    <a:pt x="2528961" y="8650006"/>
                  </a:lnTo>
                  <a:lnTo>
                    <a:pt x="13032529" y="9647641"/>
                  </a:lnTo>
                  <a:lnTo>
                    <a:pt x="13746117" y="0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1722894" y="1351584"/>
              <a:ext cx="12379325" cy="8935720"/>
            </a:xfrm>
            <a:custGeom>
              <a:rect b="b" l="l" r="r" t="t"/>
              <a:pathLst>
                <a:path extrusionOk="0" h="8935720" w="12379325">
                  <a:moveTo>
                    <a:pt x="953770" y="7411885"/>
                  </a:moveTo>
                  <a:lnTo>
                    <a:pt x="799592" y="7305840"/>
                  </a:lnTo>
                  <a:lnTo>
                    <a:pt x="802741" y="7336129"/>
                  </a:lnTo>
                  <a:lnTo>
                    <a:pt x="906424" y="7407465"/>
                  </a:lnTo>
                  <a:lnTo>
                    <a:pt x="953770" y="7411885"/>
                  </a:lnTo>
                  <a:close/>
                </a:path>
                <a:path extrusionOk="0" h="8935720" w="12379325">
                  <a:moveTo>
                    <a:pt x="1150861" y="7430503"/>
                  </a:moveTo>
                  <a:lnTo>
                    <a:pt x="785545" y="7179754"/>
                  </a:lnTo>
                  <a:lnTo>
                    <a:pt x="789012" y="7210209"/>
                  </a:lnTo>
                  <a:lnTo>
                    <a:pt x="1103198" y="7426084"/>
                  </a:lnTo>
                  <a:lnTo>
                    <a:pt x="1150861" y="7430503"/>
                  </a:lnTo>
                  <a:close/>
                </a:path>
                <a:path extrusionOk="0" h="8935720" w="12379325">
                  <a:moveTo>
                    <a:pt x="1476248" y="8935428"/>
                  </a:moveTo>
                  <a:lnTo>
                    <a:pt x="1404137" y="8885923"/>
                  </a:lnTo>
                  <a:lnTo>
                    <a:pt x="1449590" y="8935428"/>
                  </a:lnTo>
                  <a:lnTo>
                    <a:pt x="1476248" y="8935428"/>
                  </a:lnTo>
                  <a:close/>
                </a:path>
                <a:path extrusionOk="0" h="8935720" w="12379325">
                  <a:moveTo>
                    <a:pt x="1535582" y="8538286"/>
                  </a:moveTo>
                  <a:lnTo>
                    <a:pt x="1523123" y="8501672"/>
                  </a:lnTo>
                  <a:lnTo>
                    <a:pt x="1176108" y="8263382"/>
                  </a:lnTo>
                  <a:lnTo>
                    <a:pt x="1156855" y="8278381"/>
                  </a:lnTo>
                  <a:lnTo>
                    <a:pt x="1535582" y="8538286"/>
                  </a:lnTo>
                  <a:close/>
                </a:path>
                <a:path extrusionOk="0" h="8935720" w="12379325">
                  <a:moveTo>
                    <a:pt x="1587030" y="8690089"/>
                  </a:moveTo>
                  <a:lnTo>
                    <a:pt x="1574406" y="8653323"/>
                  </a:lnTo>
                  <a:lnTo>
                    <a:pt x="1096416" y="8325244"/>
                  </a:lnTo>
                  <a:lnTo>
                    <a:pt x="1077163" y="8340077"/>
                  </a:lnTo>
                  <a:lnTo>
                    <a:pt x="1587030" y="8690089"/>
                  </a:lnTo>
                  <a:close/>
                </a:path>
                <a:path extrusionOk="0" h="8935720" w="12379325">
                  <a:moveTo>
                    <a:pt x="1605965" y="8441868"/>
                  </a:moveTo>
                  <a:lnTo>
                    <a:pt x="1256118" y="8201850"/>
                  </a:lnTo>
                  <a:lnTo>
                    <a:pt x="1236865" y="8216684"/>
                  </a:lnTo>
                  <a:lnTo>
                    <a:pt x="1584185" y="8455114"/>
                  </a:lnTo>
                  <a:lnTo>
                    <a:pt x="1605965" y="8441868"/>
                  </a:lnTo>
                  <a:close/>
                </a:path>
                <a:path extrusionOk="0" h="8935720" w="12379325">
                  <a:moveTo>
                    <a:pt x="1638312" y="8841740"/>
                  </a:moveTo>
                  <a:lnTo>
                    <a:pt x="1626006" y="8805291"/>
                  </a:lnTo>
                  <a:lnTo>
                    <a:pt x="1016571" y="8386788"/>
                  </a:lnTo>
                  <a:lnTo>
                    <a:pt x="997470" y="8401621"/>
                  </a:lnTo>
                  <a:lnTo>
                    <a:pt x="1638312" y="8841740"/>
                  </a:lnTo>
                  <a:close/>
                </a:path>
                <a:path extrusionOk="0" h="8935720" w="12379325">
                  <a:moveTo>
                    <a:pt x="1646186" y="8935428"/>
                  </a:moveTo>
                  <a:lnTo>
                    <a:pt x="1116457" y="8571738"/>
                  </a:lnTo>
                  <a:lnTo>
                    <a:pt x="1185887" y="8647798"/>
                  </a:lnTo>
                  <a:lnTo>
                    <a:pt x="1604924" y="8935428"/>
                  </a:lnTo>
                  <a:lnTo>
                    <a:pt x="1646186" y="8935428"/>
                  </a:lnTo>
                  <a:close/>
                </a:path>
                <a:path extrusionOk="0" h="8935720" w="12379325">
                  <a:moveTo>
                    <a:pt x="1696224" y="8387258"/>
                  </a:moveTo>
                  <a:lnTo>
                    <a:pt x="1335811" y="8140141"/>
                  </a:lnTo>
                  <a:lnTo>
                    <a:pt x="1316558" y="8154975"/>
                  </a:lnTo>
                  <a:lnTo>
                    <a:pt x="1674291" y="8400516"/>
                  </a:lnTo>
                  <a:lnTo>
                    <a:pt x="1696224" y="8387258"/>
                  </a:lnTo>
                  <a:close/>
                </a:path>
                <a:path extrusionOk="0" h="8935720" w="12379325">
                  <a:moveTo>
                    <a:pt x="1786331" y="8332660"/>
                  </a:moveTo>
                  <a:lnTo>
                    <a:pt x="1415656" y="8078279"/>
                  </a:lnTo>
                  <a:lnTo>
                    <a:pt x="1396403" y="8093113"/>
                  </a:lnTo>
                  <a:lnTo>
                    <a:pt x="1764563" y="8345919"/>
                  </a:lnTo>
                  <a:lnTo>
                    <a:pt x="1786331" y="8332660"/>
                  </a:lnTo>
                  <a:close/>
                </a:path>
                <a:path extrusionOk="0" h="8935720" w="12379325">
                  <a:moveTo>
                    <a:pt x="1876285" y="8278063"/>
                  </a:moveTo>
                  <a:lnTo>
                    <a:pt x="1495348" y="8016735"/>
                  </a:lnTo>
                  <a:lnTo>
                    <a:pt x="1476095" y="8031569"/>
                  </a:lnTo>
                  <a:lnTo>
                    <a:pt x="1854669" y="8291322"/>
                  </a:lnTo>
                  <a:lnTo>
                    <a:pt x="1876285" y="8278063"/>
                  </a:lnTo>
                  <a:close/>
                </a:path>
                <a:path extrusionOk="0" h="8935720" w="12379325">
                  <a:moveTo>
                    <a:pt x="1966709" y="8223466"/>
                  </a:moveTo>
                  <a:lnTo>
                    <a:pt x="1575358" y="7954886"/>
                  </a:lnTo>
                  <a:lnTo>
                    <a:pt x="1556105" y="7969720"/>
                  </a:lnTo>
                  <a:lnTo>
                    <a:pt x="1944776" y="8236725"/>
                  </a:lnTo>
                  <a:lnTo>
                    <a:pt x="1966709" y="8223466"/>
                  </a:lnTo>
                  <a:close/>
                </a:path>
                <a:path extrusionOk="0" h="8935720" w="12379325">
                  <a:moveTo>
                    <a:pt x="2056815" y="8168868"/>
                  </a:moveTo>
                  <a:lnTo>
                    <a:pt x="1655038" y="7893024"/>
                  </a:lnTo>
                  <a:lnTo>
                    <a:pt x="1635785" y="7908010"/>
                  </a:lnTo>
                  <a:lnTo>
                    <a:pt x="2034882" y="8181797"/>
                  </a:lnTo>
                  <a:lnTo>
                    <a:pt x="2056815" y="8168868"/>
                  </a:lnTo>
                  <a:close/>
                </a:path>
                <a:path extrusionOk="0" h="8935720" w="12379325">
                  <a:moveTo>
                    <a:pt x="2146922" y="8114106"/>
                  </a:moveTo>
                  <a:lnTo>
                    <a:pt x="1493139" y="7665313"/>
                  </a:lnTo>
                  <a:lnTo>
                    <a:pt x="1533537" y="7721333"/>
                  </a:lnTo>
                  <a:lnTo>
                    <a:pt x="2125141" y="8127365"/>
                  </a:lnTo>
                  <a:lnTo>
                    <a:pt x="2146922" y="8114106"/>
                  </a:lnTo>
                  <a:close/>
                </a:path>
                <a:path extrusionOk="0" h="8935720" w="12379325">
                  <a:moveTo>
                    <a:pt x="2236863" y="8059344"/>
                  </a:moveTo>
                  <a:lnTo>
                    <a:pt x="771817" y="7053821"/>
                  </a:lnTo>
                  <a:lnTo>
                    <a:pt x="775131" y="7084276"/>
                  </a:lnTo>
                  <a:lnTo>
                    <a:pt x="1300454" y="7444702"/>
                  </a:lnTo>
                  <a:lnTo>
                    <a:pt x="1336281" y="7448169"/>
                  </a:lnTo>
                  <a:lnTo>
                    <a:pt x="1366735" y="7490155"/>
                  </a:lnTo>
                  <a:lnTo>
                    <a:pt x="2215248" y="8072755"/>
                  </a:lnTo>
                  <a:lnTo>
                    <a:pt x="2236863" y="8059344"/>
                  </a:lnTo>
                  <a:close/>
                </a:path>
                <a:path extrusionOk="0" h="8935720" w="12379325">
                  <a:moveTo>
                    <a:pt x="2326970" y="8004911"/>
                  </a:moveTo>
                  <a:lnTo>
                    <a:pt x="758240" y="6928053"/>
                  </a:lnTo>
                  <a:lnTo>
                    <a:pt x="761403" y="6958355"/>
                  </a:lnTo>
                  <a:lnTo>
                    <a:pt x="2305354" y="8018005"/>
                  </a:lnTo>
                  <a:lnTo>
                    <a:pt x="2326970" y="8004911"/>
                  </a:lnTo>
                  <a:close/>
                </a:path>
                <a:path extrusionOk="0" h="8935720" w="12379325">
                  <a:moveTo>
                    <a:pt x="2417229" y="7950149"/>
                  </a:moveTo>
                  <a:lnTo>
                    <a:pt x="744207" y="6801967"/>
                  </a:lnTo>
                  <a:lnTo>
                    <a:pt x="747674" y="6832422"/>
                  </a:lnTo>
                  <a:lnTo>
                    <a:pt x="2395613" y="7963408"/>
                  </a:lnTo>
                  <a:lnTo>
                    <a:pt x="2417229" y="7950149"/>
                  </a:lnTo>
                  <a:close/>
                </a:path>
                <a:path extrusionOk="0" h="8935720" w="12379325">
                  <a:moveTo>
                    <a:pt x="2507335" y="7895552"/>
                  </a:moveTo>
                  <a:lnTo>
                    <a:pt x="730465" y="6676047"/>
                  </a:lnTo>
                  <a:lnTo>
                    <a:pt x="733780" y="6706502"/>
                  </a:lnTo>
                  <a:lnTo>
                    <a:pt x="2485720" y="7908798"/>
                  </a:lnTo>
                  <a:lnTo>
                    <a:pt x="2507335" y="7895552"/>
                  </a:lnTo>
                  <a:close/>
                </a:path>
                <a:path extrusionOk="0" h="8935720" w="12379325">
                  <a:moveTo>
                    <a:pt x="2529586" y="7561478"/>
                  </a:moveTo>
                  <a:lnTo>
                    <a:pt x="689127" y="6298260"/>
                  </a:lnTo>
                  <a:lnTo>
                    <a:pt x="692442" y="6328562"/>
                  </a:lnTo>
                  <a:lnTo>
                    <a:pt x="2497874" y="7567473"/>
                  </a:lnTo>
                  <a:lnTo>
                    <a:pt x="2493137" y="7558011"/>
                  </a:lnTo>
                  <a:lnTo>
                    <a:pt x="2529586" y="7561478"/>
                  </a:lnTo>
                  <a:close/>
                </a:path>
                <a:path extrusionOk="0" h="8935720" w="12379325">
                  <a:moveTo>
                    <a:pt x="2579776" y="7740421"/>
                  </a:moveTo>
                  <a:lnTo>
                    <a:pt x="2560053" y="7698765"/>
                  </a:lnTo>
                  <a:lnTo>
                    <a:pt x="702856" y="6424181"/>
                  </a:lnTo>
                  <a:lnTo>
                    <a:pt x="706323" y="6454330"/>
                  </a:lnTo>
                  <a:lnTo>
                    <a:pt x="2579776" y="7740421"/>
                  </a:lnTo>
                  <a:close/>
                </a:path>
                <a:path extrusionOk="0" h="8935720" w="12379325">
                  <a:moveTo>
                    <a:pt x="2597759" y="7841107"/>
                  </a:moveTo>
                  <a:lnTo>
                    <a:pt x="716737" y="6550114"/>
                  </a:lnTo>
                  <a:lnTo>
                    <a:pt x="720051" y="6580568"/>
                  </a:lnTo>
                  <a:lnTo>
                    <a:pt x="2575674" y="7854201"/>
                  </a:lnTo>
                  <a:lnTo>
                    <a:pt x="2597759" y="7841107"/>
                  </a:lnTo>
                  <a:close/>
                </a:path>
                <a:path extrusionOk="0" h="8935720" w="12379325">
                  <a:moveTo>
                    <a:pt x="2726842" y="7580262"/>
                  </a:moveTo>
                  <a:lnTo>
                    <a:pt x="675398" y="6172022"/>
                  </a:lnTo>
                  <a:lnTo>
                    <a:pt x="678713" y="6202629"/>
                  </a:lnTo>
                  <a:lnTo>
                    <a:pt x="2679027" y="7575677"/>
                  </a:lnTo>
                  <a:lnTo>
                    <a:pt x="2726842" y="7580262"/>
                  </a:lnTo>
                  <a:close/>
                </a:path>
                <a:path extrusionOk="0" h="8935720" w="12379325">
                  <a:moveTo>
                    <a:pt x="2923781" y="7598880"/>
                  </a:moveTo>
                  <a:lnTo>
                    <a:pt x="661517" y="6046406"/>
                  </a:lnTo>
                  <a:lnTo>
                    <a:pt x="664984" y="6076543"/>
                  </a:lnTo>
                  <a:lnTo>
                    <a:pt x="2876283" y="7594460"/>
                  </a:lnTo>
                  <a:lnTo>
                    <a:pt x="2923781" y="7598880"/>
                  </a:lnTo>
                  <a:close/>
                </a:path>
                <a:path extrusionOk="0" h="8935720" w="12379325">
                  <a:moveTo>
                    <a:pt x="3121037" y="7617650"/>
                  </a:moveTo>
                  <a:lnTo>
                    <a:pt x="647788" y="5920156"/>
                  </a:lnTo>
                  <a:lnTo>
                    <a:pt x="651090" y="5950623"/>
                  </a:lnTo>
                  <a:lnTo>
                    <a:pt x="3073069" y="7613078"/>
                  </a:lnTo>
                  <a:lnTo>
                    <a:pt x="3121037" y="7617650"/>
                  </a:lnTo>
                  <a:close/>
                </a:path>
                <a:path extrusionOk="0" h="8935720" w="12379325">
                  <a:moveTo>
                    <a:pt x="3317824" y="7636281"/>
                  </a:moveTo>
                  <a:lnTo>
                    <a:pt x="634060" y="5794235"/>
                  </a:lnTo>
                  <a:lnTo>
                    <a:pt x="637362" y="5824690"/>
                  </a:lnTo>
                  <a:lnTo>
                    <a:pt x="3270326" y="7631862"/>
                  </a:lnTo>
                  <a:lnTo>
                    <a:pt x="3317824" y="7636281"/>
                  </a:lnTo>
                  <a:close/>
                </a:path>
                <a:path extrusionOk="0" h="8935720" w="12379325">
                  <a:moveTo>
                    <a:pt x="3514763" y="7655052"/>
                  </a:moveTo>
                  <a:lnTo>
                    <a:pt x="620166" y="5668302"/>
                  </a:lnTo>
                  <a:lnTo>
                    <a:pt x="623633" y="5698756"/>
                  </a:lnTo>
                  <a:lnTo>
                    <a:pt x="3467100" y="7650480"/>
                  </a:lnTo>
                  <a:lnTo>
                    <a:pt x="3514763" y="7655052"/>
                  </a:lnTo>
                  <a:close/>
                </a:path>
                <a:path extrusionOk="0" h="8935720" w="12379325">
                  <a:moveTo>
                    <a:pt x="3711854" y="7673670"/>
                  </a:moveTo>
                  <a:lnTo>
                    <a:pt x="606437" y="5542381"/>
                  </a:lnTo>
                  <a:lnTo>
                    <a:pt x="609752" y="5572836"/>
                  </a:lnTo>
                  <a:lnTo>
                    <a:pt x="3664204" y="7669263"/>
                  </a:lnTo>
                  <a:lnTo>
                    <a:pt x="3711854" y="7673670"/>
                  </a:lnTo>
                  <a:close/>
                </a:path>
                <a:path extrusionOk="0" h="8935720" w="12379325">
                  <a:moveTo>
                    <a:pt x="3908641" y="7692606"/>
                  </a:moveTo>
                  <a:lnTo>
                    <a:pt x="592709" y="5416448"/>
                  </a:lnTo>
                  <a:lnTo>
                    <a:pt x="596023" y="5446903"/>
                  </a:lnTo>
                  <a:lnTo>
                    <a:pt x="3861295" y="7687881"/>
                  </a:lnTo>
                  <a:lnTo>
                    <a:pt x="3908641" y="7692606"/>
                  </a:lnTo>
                  <a:close/>
                </a:path>
                <a:path extrusionOk="0" h="8935720" w="12379325">
                  <a:moveTo>
                    <a:pt x="4105897" y="7711072"/>
                  </a:moveTo>
                  <a:lnTo>
                    <a:pt x="578827" y="5290210"/>
                  </a:lnTo>
                  <a:lnTo>
                    <a:pt x="582295" y="5320982"/>
                  </a:lnTo>
                  <a:lnTo>
                    <a:pt x="4058081" y="7706652"/>
                  </a:lnTo>
                  <a:lnTo>
                    <a:pt x="4105897" y="7711072"/>
                  </a:lnTo>
                  <a:close/>
                </a:path>
                <a:path extrusionOk="0" h="8935720" w="12379325">
                  <a:moveTo>
                    <a:pt x="4302671" y="7730007"/>
                  </a:moveTo>
                  <a:lnTo>
                    <a:pt x="565099" y="5164594"/>
                  </a:lnTo>
                  <a:lnTo>
                    <a:pt x="568248" y="5194732"/>
                  </a:lnTo>
                  <a:lnTo>
                    <a:pt x="4255338" y="7725283"/>
                  </a:lnTo>
                  <a:lnTo>
                    <a:pt x="4302671" y="7730007"/>
                  </a:lnTo>
                  <a:close/>
                </a:path>
                <a:path extrusionOk="0" h="8935720" w="12379325">
                  <a:moveTo>
                    <a:pt x="4499775" y="7748638"/>
                  </a:moveTo>
                  <a:lnTo>
                    <a:pt x="551370" y="5038674"/>
                  </a:lnTo>
                  <a:lnTo>
                    <a:pt x="554672" y="5068811"/>
                  </a:lnTo>
                  <a:lnTo>
                    <a:pt x="4452112" y="7744053"/>
                  </a:lnTo>
                  <a:lnTo>
                    <a:pt x="4499775" y="7748638"/>
                  </a:lnTo>
                  <a:close/>
                </a:path>
                <a:path extrusionOk="0" h="8935720" w="12379325">
                  <a:moveTo>
                    <a:pt x="4696714" y="7767409"/>
                  </a:moveTo>
                  <a:lnTo>
                    <a:pt x="537476" y="4912423"/>
                  </a:lnTo>
                  <a:lnTo>
                    <a:pt x="540943" y="4943043"/>
                  </a:lnTo>
                  <a:lnTo>
                    <a:pt x="4649216" y="7762672"/>
                  </a:lnTo>
                  <a:lnTo>
                    <a:pt x="4696714" y="7767409"/>
                  </a:lnTo>
                  <a:close/>
                </a:path>
                <a:path extrusionOk="0" h="8935720" w="12379325">
                  <a:moveTo>
                    <a:pt x="4893653" y="7786027"/>
                  </a:moveTo>
                  <a:lnTo>
                    <a:pt x="523748" y="4786820"/>
                  </a:lnTo>
                  <a:lnTo>
                    <a:pt x="526910" y="4816957"/>
                  </a:lnTo>
                  <a:lnTo>
                    <a:pt x="4846155" y="7781455"/>
                  </a:lnTo>
                  <a:lnTo>
                    <a:pt x="4893653" y="7786027"/>
                  </a:lnTo>
                  <a:close/>
                </a:path>
                <a:path extrusionOk="0" h="8935720" w="12379325">
                  <a:moveTo>
                    <a:pt x="5090896" y="7804810"/>
                  </a:moveTo>
                  <a:lnTo>
                    <a:pt x="510019" y="4660570"/>
                  </a:lnTo>
                  <a:lnTo>
                    <a:pt x="513334" y="4691024"/>
                  </a:lnTo>
                  <a:lnTo>
                    <a:pt x="5042928" y="7800073"/>
                  </a:lnTo>
                  <a:lnTo>
                    <a:pt x="5090896" y="7804810"/>
                  </a:lnTo>
                  <a:close/>
                </a:path>
                <a:path extrusionOk="0" h="8935720" w="12379325">
                  <a:moveTo>
                    <a:pt x="5287683" y="7823428"/>
                  </a:moveTo>
                  <a:lnTo>
                    <a:pt x="496138" y="4534649"/>
                  </a:lnTo>
                  <a:lnTo>
                    <a:pt x="499605" y="4565104"/>
                  </a:lnTo>
                  <a:lnTo>
                    <a:pt x="5240185" y="7819009"/>
                  </a:lnTo>
                  <a:lnTo>
                    <a:pt x="5287683" y="7823428"/>
                  </a:lnTo>
                  <a:close/>
                </a:path>
                <a:path extrusionOk="0" h="8935720" w="12379325">
                  <a:moveTo>
                    <a:pt x="5484622" y="7842212"/>
                  </a:moveTo>
                  <a:lnTo>
                    <a:pt x="482409" y="4408716"/>
                  </a:lnTo>
                  <a:lnTo>
                    <a:pt x="485559" y="4439170"/>
                  </a:lnTo>
                  <a:lnTo>
                    <a:pt x="5437124" y="7837475"/>
                  </a:lnTo>
                  <a:lnTo>
                    <a:pt x="5484622" y="7842212"/>
                  </a:lnTo>
                  <a:close/>
                </a:path>
                <a:path extrusionOk="0" h="8935720" w="12379325">
                  <a:moveTo>
                    <a:pt x="5681713" y="7860982"/>
                  </a:moveTo>
                  <a:lnTo>
                    <a:pt x="468680" y="4282795"/>
                  </a:lnTo>
                  <a:lnTo>
                    <a:pt x="471995" y="4313250"/>
                  </a:lnTo>
                  <a:lnTo>
                    <a:pt x="5634063" y="7856410"/>
                  </a:lnTo>
                  <a:lnTo>
                    <a:pt x="5681713" y="7860982"/>
                  </a:lnTo>
                  <a:close/>
                </a:path>
                <a:path extrusionOk="0" h="8935720" w="12379325">
                  <a:moveTo>
                    <a:pt x="5878500" y="7879613"/>
                  </a:moveTo>
                  <a:lnTo>
                    <a:pt x="454952" y="4156862"/>
                  </a:lnTo>
                  <a:lnTo>
                    <a:pt x="458266" y="4186999"/>
                  </a:lnTo>
                  <a:lnTo>
                    <a:pt x="5831154" y="7875194"/>
                  </a:lnTo>
                  <a:lnTo>
                    <a:pt x="5878500" y="7879613"/>
                  </a:lnTo>
                  <a:close/>
                </a:path>
                <a:path extrusionOk="0" h="8935720" w="12379325">
                  <a:moveTo>
                    <a:pt x="6075591" y="7898384"/>
                  </a:moveTo>
                  <a:lnTo>
                    <a:pt x="441058" y="4030942"/>
                  </a:lnTo>
                  <a:lnTo>
                    <a:pt x="444538" y="4061396"/>
                  </a:lnTo>
                  <a:lnTo>
                    <a:pt x="6027940" y="7893812"/>
                  </a:lnTo>
                  <a:lnTo>
                    <a:pt x="6075591" y="7898384"/>
                  </a:lnTo>
                  <a:close/>
                </a:path>
                <a:path extrusionOk="0" h="8935720" w="12379325">
                  <a:moveTo>
                    <a:pt x="6272530" y="7917015"/>
                  </a:moveTo>
                  <a:lnTo>
                    <a:pt x="427329" y="3905008"/>
                  </a:lnTo>
                  <a:lnTo>
                    <a:pt x="430491" y="3935145"/>
                  </a:lnTo>
                  <a:lnTo>
                    <a:pt x="6225197" y="7912595"/>
                  </a:lnTo>
                  <a:lnTo>
                    <a:pt x="6272530" y="7917015"/>
                  </a:lnTo>
                  <a:close/>
                </a:path>
                <a:path extrusionOk="0" h="8935720" w="12379325">
                  <a:moveTo>
                    <a:pt x="6469634" y="7935785"/>
                  </a:moveTo>
                  <a:lnTo>
                    <a:pt x="413600" y="3779075"/>
                  </a:lnTo>
                  <a:lnTo>
                    <a:pt x="416915" y="3809225"/>
                  </a:lnTo>
                  <a:lnTo>
                    <a:pt x="6421971" y="7931213"/>
                  </a:lnTo>
                  <a:lnTo>
                    <a:pt x="6469634" y="7935785"/>
                  </a:lnTo>
                  <a:close/>
                </a:path>
                <a:path extrusionOk="0" h="8935720" w="12379325">
                  <a:moveTo>
                    <a:pt x="6666725" y="7954404"/>
                  </a:moveTo>
                  <a:lnTo>
                    <a:pt x="399719" y="3652837"/>
                  </a:lnTo>
                  <a:lnTo>
                    <a:pt x="403186" y="3683292"/>
                  </a:lnTo>
                  <a:lnTo>
                    <a:pt x="6619075" y="7949984"/>
                  </a:lnTo>
                  <a:lnTo>
                    <a:pt x="6666725" y="7954404"/>
                  </a:lnTo>
                  <a:close/>
                </a:path>
                <a:path extrusionOk="0" h="8935720" w="12379325">
                  <a:moveTo>
                    <a:pt x="6863512" y="7973187"/>
                  </a:moveTo>
                  <a:lnTo>
                    <a:pt x="385991" y="3526917"/>
                  </a:lnTo>
                  <a:lnTo>
                    <a:pt x="389140" y="3557371"/>
                  </a:lnTo>
                  <a:lnTo>
                    <a:pt x="6816014" y="7968615"/>
                  </a:lnTo>
                  <a:lnTo>
                    <a:pt x="6863512" y="7973187"/>
                  </a:lnTo>
                  <a:close/>
                </a:path>
                <a:path extrusionOk="0" h="8935720" w="12379325">
                  <a:moveTo>
                    <a:pt x="7060768" y="7991805"/>
                  </a:moveTo>
                  <a:lnTo>
                    <a:pt x="372262" y="3400983"/>
                  </a:lnTo>
                  <a:lnTo>
                    <a:pt x="375412" y="3431438"/>
                  </a:lnTo>
                  <a:lnTo>
                    <a:pt x="7012953" y="7987385"/>
                  </a:lnTo>
                  <a:lnTo>
                    <a:pt x="7060768" y="7991805"/>
                  </a:lnTo>
                  <a:close/>
                </a:path>
                <a:path extrusionOk="0" h="8935720" w="12379325">
                  <a:moveTo>
                    <a:pt x="7257542" y="8010588"/>
                  </a:moveTo>
                  <a:lnTo>
                    <a:pt x="358216" y="3275050"/>
                  </a:lnTo>
                  <a:lnTo>
                    <a:pt x="361848" y="3305518"/>
                  </a:lnTo>
                  <a:lnTo>
                    <a:pt x="7209891" y="8006004"/>
                  </a:lnTo>
                  <a:lnTo>
                    <a:pt x="7257542" y="8010588"/>
                  </a:lnTo>
                  <a:close/>
                </a:path>
                <a:path extrusionOk="0" h="8935720" w="12379325">
                  <a:moveTo>
                    <a:pt x="7454646" y="8029207"/>
                  </a:moveTo>
                  <a:lnTo>
                    <a:pt x="344639" y="3149130"/>
                  </a:lnTo>
                  <a:lnTo>
                    <a:pt x="347802" y="3179584"/>
                  </a:lnTo>
                  <a:lnTo>
                    <a:pt x="7406983" y="8024787"/>
                  </a:lnTo>
                  <a:lnTo>
                    <a:pt x="7454646" y="8029207"/>
                  </a:lnTo>
                  <a:close/>
                </a:path>
                <a:path extrusionOk="0" h="8935720" w="12379325">
                  <a:moveTo>
                    <a:pt x="7651585" y="8047990"/>
                  </a:moveTo>
                  <a:lnTo>
                    <a:pt x="330911" y="3023197"/>
                  </a:lnTo>
                  <a:lnTo>
                    <a:pt x="334073" y="3053664"/>
                  </a:lnTo>
                  <a:lnTo>
                    <a:pt x="7603922" y="8043405"/>
                  </a:lnTo>
                  <a:lnTo>
                    <a:pt x="7651585" y="8047990"/>
                  </a:lnTo>
                  <a:close/>
                </a:path>
                <a:path extrusionOk="0" h="8935720" w="12379325">
                  <a:moveTo>
                    <a:pt x="7848676" y="8066608"/>
                  </a:moveTo>
                  <a:lnTo>
                    <a:pt x="316865" y="2897276"/>
                  </a:lnTo>
                  <a:lnTo>
                    <a:pt x="320344" y="2927413"/>
                  </a:lnTo>
                  <a:lnTo>
                    <a:pt x="7801026" y="8062188"/>
                  </a:lnTo>
                  <a:lnTo>
                    <a:pt x="7848676" y="8066608"/>
                  </a:lnTo>
                  <a:close/>
                </a:path>
                <a:path extrusionOk="0" h="8935720" w="12379325">
                  <a:moveTo>
                    <a:pt x="8045615" y="8085391"/>
                  </a:moveTo>
                  <a:lnTo>
                    <a:pt x="303136" y="2771343"/>
                  </a:lnTo>
                  <a:lnTo>
                    <a:pt x="306451" y="2801797"/>
                  </a:lnTo>
                  <a:lnTo>
                    <a:pt x="7997799" y="8080807"/>
                  </a:lnTo>
                  <a:lnTo>
                    <a:pt x="8045615" y="8085391"/>
                  </a:lnTo>
                  <a:close/>
                </a:path>
                <a:path extrusionOk="0" h="8935720" w="12379325">
                  <a:moveTo>
                    <a:pt x="8242554" y="8104010"/>
                  </a:moveTo>
                  <a:lnTo>
                    <a:pt x="289572" y="2645105"/>
                  </a:lnTo>
                  <a:lnTo>
                    <a:pt x="292722" y="2675877"/>
                  </a:lnTo>
                  <a:lnTo>
                    <a:pt x="8194903" y="8099590"/>
                  </a:lnTo>
                  <a:lnTo>
                    <a:pt x="8242554" y="8104010"/>
                  </a:lnTo>
                  <a:close/>
                </a:path>
                <a:path extrusionOk="0" h="8935720" w="12379325">
                  <a:moveTo>
                    <a:pt x="8439810" y="8122780"/>
                  </a:moveTo>
                  <a:lnTo>
                    <a:pt x="275526" y="2519489"/>
                  </a:lnTo>
                  <a:lnTo>
                    <a:pt x="278993" y="2549639"/>
                  </a:lnTo>
                  <a:lnTo>
                    <a:pt x="8391842" y="8118208"/>
                  </a:lnTo>
                  <a:lnTo>
                    <a:pt x="8439810" y="8122780"/>
                  </a:lnTo>
                  <a:close/>
                </a:path>
                <a:path extrusionOk="0" h="8935720" w="12379325">
                  <a:moveTo>
                    <a:pt x="8636597" y="8141716"/>
                  </a:moveTo>
                  <a:lnTo>
                    <a:pt x="261797" y="2393251"/>
                  </a:lnTo>
                  <a:lnTo>
                    <a:pt x="265112" y="2423706"/>
                  </a:lnTo>
                  <a:lnTo>
                    <a:pt x="8588934" y="8136991"/>
                  </a:lnTo>
                  <a:lnTo>
                    <a:pt x="8636597" y="8141716"/>
                  </a:lnTo>
                  <a:close/>
                </a:path>
                <a:path extrusionOk="0" h="8935720" w="12379325">
                  <a:moveTo>
                    <a:pt x="8833536" y="8160347"/>
                  </a:moveTo>
                  <a:lnTo>
                    <a:pt x="248221" y="2267318"/>
                  </a:lnTo>
                  <a:lnTo>
                    <a:pt x="251383" y="2297773"/>
                  </a:lnTo>
                  <a:lnTo>
                    <a:pt x="8786038" y="8155927"/>
                  </a:lnTo>
                  <a:lnTo>
                    <a:pt x="8833536" y="8160347"/>
                  </a:lnTo>
                  <a:close/>
                </a:path>
                <a:path extrusionOk="0" h="8935720" w="12379325">
                  <a:moveTo>
                    <a:pt x="9030627" y="8179117"/>
                  </a:moveTo>
                  <a:lnTo>
                    <a:pt x="234175" y="2141397"/>
                  </a:lnTo>
                  <a:lnTo>
                    <a:pt x="237655" y="2171852"/>
                  </a:lnTo>
                  <a:lnTo>
                    <a:pt x="8982812" y="8174380"/>
                  </a:lnTo>
                  <a:lnTo>
                    <a:pt x="9030627" y="8179117"/>
                  </a:lnTo>
                  <a:close/>
                </a:path>
                <a:path extrusionOk="0" h="8935720" w="12379325">
                  <a:moveTo>
                    <a:pt x="9227718" y="8197736"/>
                  </a:moveTo>
                  <a:lnTo>
                    <a:pt x="220446" y="2015464"/>
                  </a:lnTo>
                  <a:lnTo>
                    <a:pt x="223761" y="2045919"/>
                  </a:lnTo>
                  <a:lnTo>
                    <a:pt x="9180068" y="8193329"/>
                  </a:lnTo>
                  <a:lnTo>
                    <a:pt x="9227718" y="8197736"/>
                  </a:lnTo>
                  <a:close/>
                </a:path>
                <a:path extrusionOk="0" h="8935720" w="12379325">
                  <a:moveTo>
                    <a:pt x="9424657" y="8216519"/>
                  </a:moveTo>
                  <a:lnTo>
                    <a:pt x="206883" y="1889544"/>
                  </a:lnTo>
                  <a:lnTo>
                    <a:pt x="210032" y="1919998"/>
                  </a:lnTo>
                  <a:lnTo>
                    <a:pt x="9376854" y="8211947"/>
                  </a:lnTo>
                  <a:lnTo>
                    <a:pt x="9424657" y="8216519"/>
                  </a:lnTo>
                  <a:close/>
                </a:path>
                <a:path extrusionOk="0" h="8935720" w="12379325">
                  <a:moveTo>
                    <a:pt x="9621761" y="8235137"/>
                  </a:moveTo>
                  <a:lnTo>
                    <a:pt x="192836" y="1763293"/>
                  </a:lnTo>
                  <a:lnTo>
                    <a:pt x="196303" y="1794065"/>
                  </a:lnTo>
                  <a:lnTo>
                    <a:pt x="9574098" y="8230717"/>
                  </a:lnTo>
                  <a:lnTo>
                    <a:pt x="9621761" y="8235137"/>
                  </a:lnTo>
                  <a:close/>
                </a:path>
                <a:path extrusionOk="0" h="8935720" w="12379325">
                  <a:moveTo>
                    <a:pt x="9818535" y="8253920"/>
                  </a:moveTo>
                  <a:lnTo>
                    <a:pt x="179108" y="1637690"/>
                  </a:lnTo>
                  <a:lnTo>
                    <a:pt x="182422" y="1667827"/>
                  </a:lnTo>
                  <a:lnTo>
                    <a:pt x="9770885" y="8249348"/>
                  </a:lnTo>
                  <a:lnTo>
                    <a:pt x="9818535" y="8253920"/>
                  </a:lnTo>
                  <a:close/>
                </a:path>
                <a:path extrusionOk="0" h="8935720" w="12379325">
                  <a:moveTo>
                    <a:pt x="10015639" y="8272539"/>
                  </a:moveTo>
                  <a:lnTo>
                    <a:pt x="165379" y="1511757"/>
                  </a:lnTo>
                  <a:lnTo>
                    <a:pt x="168694" y="1541894"/>
                  </a:lnTo>
                  <a:lnTo>
                    <a:pt x="9967671" y="8268119"/>
                  </a:lnTo>
                  <a:lnTo>
                    <a:pt x="10015639" y="8272539"/>
                  </a:lnTo>
                  <a:close/>
                </a:path>
                <a:path extrusionOk="0" h="8935720" w="12379325">
                  <a:moveTo>
                    <a:pt x="10212578" y="8291322"/>
                  </a:moveTo>
                  <a:lnTo>
                    <a:pt x="151485" y="1385519"/>
                  </a:lnTo>
                  <a:lnTo>
                    <a:pt x="154965" y="1416291"/>
                  </a:lnTo>
                  <a:lnTo>
                    <a:pt x="10164762" y="8286737"/>
                  </a:lnTo>
                  <a:lnTo>
                    <a:pt x="10212578" y="8291322"/>
                  </a:lnTo>
                  <a:close/>
                </a:path>
                <a:path extrusionOk="0" h="8935720" w="12379325">
                  <a:moveTo>
                    <a:pt x="10409364" y="8309940"/>
                  </a:moveTo>
                  <a:lnTo>
                    <a:pt x="137756" y="1259903"/>
                  </a:lnTo>
                  <a:lnTo>
                    <a:pt x="141071" y="1290040"/>
                  </a:lnTo>
                  <a:lnTo>
                    <a:pt x="10361854" y="8305520"/>
                  </a:lnTo>
                  <a:lnTo>
                    <a:pt x="10409364" y="8309940"/>
                  </a:lnTo>
                  <a:close/>
                </a:path>
                <a:path extrusionOk="0" h="8935720" w="12379325">
                  <a:moveTo>
                    <a:pt x="10606773" y="8328723"/>
                  </a:moveTo>
                  <a:lnTo>
                    <a:pt x="124028" y="1133665"/>
                  </a:lnTo>
                  <a:lnTo>
                    <a:pt x="127342" y="1164120"/>
                  </a:lnTo>
                  <a:lnTo>
                    <a:pt x="10558793" y="8324139"/>
                  </a:lnTo>
                  <a:lnTo>
                    <a:pt x="10606773" y="8328723"/>
                  </a:lnTo>
                  <a:close/>
                </a:path>
                <a:path extrusionOk="0" h="8935720" w="12379325">
                  <a:moveTo>
                    <a:pt x="10803242" y="8347342"/>
                  </a:moveTo>
                  <a:lnTo>
                    <a:pt x="110299" y="1007732"/>
                  </a:lnTo>
                  <a:lnTo>
                    <a:pt x="113614" y="1038186"/>
                  </a:lnTo>
                  <a:lnTo>
                    <a:pt x="10755897" y="8342922"/>
                  </a:lnTo>
                  <a:lnTo>
                    <a:pt x="10803242" y="8347342"/>
                  </a:lnTo>
                  <a:close/>
                </a:path>
                <a:path extrusionOk="0" h="8935720" w="12379325">
                  <a:moveTo>
                    <a:pt x="11000486" y="8366112"/>
                  </a:moveTo>
                  <a:lnTo>
                    <a:pt x="96418" y="881811"/>
                  </a:lnTo>
                  <a:lnTo>
                    <a:pt x="99885" y="912266"/>
                  </a:lnTo>
                  <a:lnTo>
                    <a:pt x="10952671" y="8361540"/>
                  </a:lnTo>
                  <a:lnTo>
                    <a:pt x="11000486" y="8366112"/>
                  </a:lnTo>
                  <a:close/>
                </a:path>
                <a:path extrusionOk="0" h="8935720" w="12379325">
                  <a:moveTo>
                    <a:pt x="11197273" y="8384743"/>
                  </a:moveTo>
                  <a:lnTo>
                    <a:pt x="82689" y="755878"/>
                  </a:lnTo>
                  <a:lnTo>
                    <a:pt x="86004" y="786333"/>
                  </a:lnTo>
                  <a:lnTo>
                    <a:pt x="11149927" y="8380323"/>
                  </a:lnTo>
                  <a:lnTo>
                    <a:pt x="11197273" y="8384743"/>
                  </a:lnTo>
                  <a:close/>
                </a:path>
                <a:path extrusionOk="0" h="8935720" w="12379325">
                  <a:moveTo>
                    <a:pt x="11394529" y="8403514"/>
                  </a:moveTo>
                  <a:lnTo>
                    <a:pt x="68961" y="629958"/>
                  </a:lnTo>
                  <a:lnTo>
                    <a:pt x="72275" y="660095"/>
                  </a:lnTo>
                  <a:lnTo>
                    <a:pt x="11346713" y="8398942"/>
                  </a:lnTo>
                  <a:lnTo>
                    <a:pt x="11394529" y="8403514"/>
                  </a:lnTo>
                  <a:close/>
                </a:path>
                <a:path extrusionOk="0" h="8935720" w="12379325">
                  <a:moveTo>
                    <a:pt x="11591620" y="8422297"/>
                  </a:moveTo>
                  <a:lnTo>
                    <a:pt x="55067" y="503707"/>
                  </a:lnTo>
                  <a:lnTo>
                    <a:pt x="58547" y="534479"/>
                  </a:lnTo>
                  <a:lnTo>
                    <a:pt x="11543805" y="8417725"/>
                  </a:lnTo>
                  <a:lnTo>
                    <a:pt x="11591620" y="8422297"/>
                  </a:lnTo>
                  <a:close/>
                </a:path>
                <a:path extrusionOk="0" h="8935720" w="12379325">
                  <a:moveTo>
                    <a:pt x="11788407" y="8440915"/>
                  </a:moveTo>
                  <a:lnTo>
                    <a:pt x="41338" y="378091"/>
                  </a:lnTo>
                  <a:lnTo>
                    <a:pt x="44653" y="408241"/>
                  </a:lnTo>
                  <a:lnTo>
                    <a:pt x="11740744" y="8436496"/>
                  </a:lnTo>
                  <a:lnTo>
                    <a:pt x="11788407" y="8440915"/>
                  </a:lnTo>
                  <a:close/>
                </a:path>
                <a:path extrusionOk="0" h="8935720" w="12379325">
                  <a:moveTo>
                    <a:pt x="11985663" y="8459699"/>
                  </a:moveTo>
                  <a:lnTo>
                    <a:pt x="27609" y="252171"/>
                  </a:lnTo>
                  <a:lnTo>
                    <a:pt x="30924" y="282308"/>
                  </a:lnTo>
                  <a:lnTo>
                    <a:pt x="11937848" y="8455114"/>
                  </a:lnTo>
                  <a:lnTo>
                    <a:pt x="11985663" y="8459699"/>
                  </a:lnTo>
                  <a:close/>
                </a:path>
                <a:path extrusionOk="0" h="8935720" w="12379325">
                  <a:moveTo>
                    <a:pt x="12182437" y="8478317"/>
                  </a:moveTo>
                  <a:lnTo>
                    <a:pt x="13728" y="125933"/>
                  </a:lnTo>
                  <a:lnTo>
                    <a:pt x="17195" y="156705"/>
                  </a:lnTo>
                  <a:lnTo>
                    <a:pt x="12134939" y="8473897"/>
                  </a:lnTo>
                  <a:lnTo>
                    <a:pt x="12182437" y="8478317"/>
                  </a:lnTo>
                  <a:close/>
                </a:path>
                <a:path extrusionOk="0" h="8935720" w="12379325">
                  <a:moveTo>
                    <a:pt x="12379223" y="8497252"/>
                  </a:moveTo>
                  <a:lnTo>
                    <a:pt x="0" y="0"/>
                  </a:lnTo>
                  <a:lnTo>
                    <a:pt x="3314" y="30454"/>
                  </a:lnTo>
                  <a:lnTo>
                    <a:pt x="12331725" y="8492515"/>
                  </a:lnTo>
                  <a:lnTo>
                    <a:pt x="12379223" y="8497252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1695272" y="436168"/>
              <a:ext cx="13573125" cy="9469120"/>
            </a:xfrm>
            <a:custGeom>
              <a:rect b="b" l="l" r="r" t="t"/>
              <a:pathLst>
                <a:path extrusionOk="0" h="9469120" w="13573125">
                  <a:moveTo>
                    <a:pt x="12406846" y="9412668"/>
                  </a:moveTo>
                  <a:lnTo>
                    <a:pt x="27622" y="915416"/>
                  </a:lnTo>
                  <a:lnTo>
                    <a:pt x="30937" y="945870"/>
                  </a:lnTo>
                  <a:lnTo>
                    <a:pt x="12359348" y="9407931"/>
                  </a:lnTo>
                  <a:lnTo>
                    <a:pt x="12406846" y="9412668"/>
                  </a:lnTo>
                  <a:close/>
                </a:path>
                <a:path extrusionOk="0" h="9469120" w="13573125">
                  <a:moveTo>
                    <a:pt x="12604255" y="9431134"/>
                  </a:moveTo>
                  <a:lnTo>
                    <a:pt x="13893" y="789482"/>
                  </a:lnTo>
                  <a:lnTo>
                    <a:pt x="17208" y="819950"/>
                  </a:lnTo>
                  <a:lnTo>
                    <a:pt x="12556287" y="9426715"/>
                  </a:lnTo>
                  <a:lnTo>
                    <a:pt x="12604255" y="9431134"/>
                  </a:lnTo>
                  <a:close/>
                </a:path>
                <a:path extrusionOk="0" h="9469120" w="13573125">
                  <a:moveTo>
                    <a:pt x="12801041" y="9450070"/>
                  </a:moveTo>
                  <a:lnTo>
                    <a:pt x="0" y="663562"/>
                  </a:lnTo>
                  <a:lnTo>
                    <a:pt x="3479" y="693864"/>
                  </a:lnTo>
                  <a:lnTo>
                    <a:pt x="12753543" y="9445333"/>
                  </a:lnTo>
                  <a:lnTo>
                    <a:pt x="12801041" y="9450070"/>
                  </a:lnTo>
                  <a:close/>
                </a:path>
                <a:path extrusionOk="0" h="9469120" w="13573125">
                  <a:moveTo>
                    <a:pt x="12997980" y="9468536"/>
                  </a:moveTo>
                  <a:lnTo>
                    <a:pt x="58077" y="586867"/>
                  </a:lnTo>
                  <a:lnTo>
                    <a:pt x="20205" y="589076"/>
                  </a:lnTo>
                  <a:lnTo>
                    <a:pt x="12950482" y="9464116"/>
                  </a:lnTo>
                  <a:lnTo>
                    <a:pt x="12997980" y="9468536"/>
                  </a:lnTo>
                  <a:close/>
                </a:path>
                <a:path extrusionOk="0" h="9469120" w="13573125">
                  <a:moveTo>
                    <a:pt x="13031750" y="9375115"/>
                  </a:moveTo>
                  <a:lnTo>
                    <a:pt x="215087" y="578027"/>
                  </a:lnTo>
                  <a:lnTo>
                    <a:pt x="177215" y="580402"/>
                  </a:lnTo>
                  <a:lnTo>
                    <a:pt x="13029692" y="9401937"/>
                  </a:lnTo>
                  <a:lnTo>
                    <a:pt x="13031750" y="9375115"/>
                  </a:lnTo>
                  <a:close/>
                </a:path>
                <a:path extrusionOk="0" h="9469120" w="13573125">
                  <a:moveTo>
                    <a:pt x="13039789" y="9264332"/>
                  </a:moveTo>
                  <a:lnTo>
                    <a:pt x="372262" y="569506"/>
                  </a:lnTo>
                  <a:lnTo>
                    <a:pt x="334391" y="571563"/>
                  </a:lnTo>
                  <a:lnTo>
                    <a:pt x="13037744" y="9291155"/>
                  </a:lnTo>
                  <a:lnTo>
                    <a:pt x="13039789" y="9264332"/>
                  </a:lnTo>
                  <a:close/>
                </a:path>
                <a:path extrusionOk="0" h="9469120" w="13573125">
                  <a:moveTo>
                    <a:pt x="13048006" y="9153246"/>
                  </a:moveTo>
                  <a:lnTo>
                    <a:pt x="529285" y="560679"/>
                  </a:lnTo>
                  <a:lnTo>
                    <a:pt x="491248" y="562724"/>
                  </a:lnTo>
                  <a:lnTo>
                    <a:pt x="13046101" y="9180220"/>
                  </a:lnTo>
                  <a:lnTo>
                    <a:pt x="13048006" y="9153246"/>
                  </a:lnTo>
                  <a:close/>
                </a:path>
                <a:path extrusionOk="0" h="9469120" w="13573125">
                  <a:moveTo>
                    <a:pt x="13056210" y="9042463"/>
                  </a:moveTo>
                  <a:lnTo>
                    <a:pt x="686130" y="551840"/>
                  </a:lnTo>
                  <a:lnTo>
                    <a:pt x="647941" y="553885"/>
                  </a:lnTo>
                  <a:lnTo>
                    <a:pt x="13054317" y="9069451"/>
                  </a:lnTo>
                  <a:lnTo>
                    <a:pt x="13056210" y="9042463"/>
                  </a:lnTo>
                  <a:close/>
                </a:path>
                <a:path extrusionOk="0" h="9469120" w="13573125">
                  <a:moveTo>
                    <a:pt x="13064566" y="8931681"/>
                  </a:moveTo>
                  <a:lnTo>
                    <a:pt x="842987" y="543153"/>
                  </a:lnTo>
                  <a:lnTo>
                    <a:pt x="805281" y="545363"/>
                  </a:lnTo>
                  <a:lnTo>
                    <a:pt x="13062357" y="8958669"/>
                  </a:lnTo>
                  <a:lnTo>
                    <a:pt x="13064566" y="8931681"/>
                  </a:lnTo>
                  <a:close/>
                </a:path>
                <a:path extrusionOk="0" h="9469120" w="13573125">
                  <a:moveTo>
                    <a:pt x="13072618" y="8820747"/>
                  </a:moveTo>
                  <a:lnTo>
                    <a:pt x="1000010" y="534314"/>
                  </a:lnTo>
                  <a:lnTo>
                    <a:pt x="961974" y="536524"/>
                  </a:lnTo>
                  <a:lnTo>
                    <a:pt x="13070561" y="8847569"/>
                  </a:lnTo>
                  <a:lnTo>
                    <a:pt x="13072618" y="8820747"/>
                  </a:lnTo>
                  <a:close/>
                </a:path>
                <a:path extrusionOk="0" h="9469120" w="13573125">
                  <a:moveTo>
                    <a:pt x="13080822" y="8709965"/>
                  </a:moveTo>
                  <a:lnTo>
                    <a:pt x="1156868" y="525640"/>
                  </a:lnTo>
                  <a:lnTo>
                    <a:pt x="1118997" y="527697"/>
                  </a:lnTo>
                  <a:lnTo>
                    <a:pt x="13078930" y="8736635"/>
                  </a:lnTo>
                  <a:lnTo>
                    <a:pt x="13080822" y="8709965"/>
                  </a:lnTo>
                  <a:close/>
                </a:path>
                <a:path extrusionOk="0" h="9469120" w="13573125">
                  <a:moveTo>
                    <a:pt x="13089192" y="8598878"/>
                  </a:moveTo>
                  <a:lnTo>
                    <a:pt x="1313878" y="516801"/>
                  </a:lnTo>
                  <a:lnTo>
                    <a:pt x="1276007" y="519010"/>
                  </a:lnTo>
                  <a:lnTo>
                    <a:pt x="13086982" y="8625865"/>
                  </a:lnTo>
                  <a:lnTo>
                    <a:pt x="13089192" y="8599195"/>
                  </a:lnTo>
                  <a:lnTo>
                    <a:pt x="13089192" y="8598878"/>
                  </a:lnTo>
                  <a:close/>
                </a:path>
                <a:path extrusionOk="0" h="9469120" w="13573125">
                  <a:moveTo>
                    <a:pt x="13097231" y="8488261"/>
                  </a:moveTo>
                  <a:lnTo>
                    <a:pt x="1471053" y="508127"/>
                  </a:lnTo>
                  <a:lnTo>
                    <a:pt x="1432864" y="510171"/>
                  </a:lnTo>
                  <a:lnTo>
                    <a:pt x="13095186" y="8515083"/>
                  </a:lnTo>
                  <a:lnTo>
                    <a:pt x="13097231" y="8488261"/>
                  </a:lnTo>
                  <a:close/>
                </a:path>
                <a:path extrusionOk="0" h="9469120" w="13573125">
                  <a:moveTo>
                    <a:pt x="13105435" y="8377161"/>
                  </a:moveTo>
                  <a:lnTo>
                    <a:pt x="1627911" y="499287"/>
                  </a:lnTo>
                  <a:lnTo>
                    <a:pt x="1590040" y="501345"/>
                  </a:lnTo>
                  <a:lnTo>
                    <a:pt x="13103543" y="8404149"/>
                  </a:lnTo>
                  <a:lnTo>
                    <a:pt x="13105435" y="8377161"/>
                  </a:lnTo>
                  <a:close/>
                </a:path>
                <a:path extrusionOk="0" h="9469120" w="13573125">
                  <a:moveTo>
                    <a:pt x="13113487" y="8266379"/>
                  </a:moveTo>
                  <a:lnTo>
                    <a:pt x="1784921" y="490448"/>
                  </a:lnTo>
                  <a:lnTo>
                    <a:pt x="1746732" y="492506"/>
                  </a:lnTo>
                  <a:lnTo>
                    <a:pt x="13111594" y="8293214"/>
                  </a:lnTo>
                  <a:lnTo>
                    <a:pt x="13113487" y="8266379"/>
                  </a:lnTo>
                  <a:close/>
                </a:path>
                <a:path extrusionOk="0" h="9469120" w="13573125">
                  <a:moveTo>
                    <a:pt x="13121856" y="8155610"/>
                  </a:moveTo>
                  <a:lnTo>
                    <a:pt x="1941779" y="481926"/>
                  </a:lnTo>
                  <a:lnTo>
                    <a:pt x="1904060" y="483984"/>
                  </a:lnTo>
                  <a:lnTo>
                    <a:pt x="13119799" y="8182280"/>
                  </a:lnTo>
                  <a:lnTo>
                    <a:pt x="13121856" y="8155610"/>
                  </a:lnTo>
                  <a:close/>
                </a:path>
                <a:path extrusionOk="0" h="9469120" w="13573125">
                  <a:moveTo>
                    <a:pt x="13130060" y="8044662"/>
                  </a:moveTo>
                  <a:lnTo>
                    <a:pt x="2098636" y="473087"/>
                  </a:lnTo>
                  <a:lnTo>
                    <a:pt x="2060765" y="475145"/>
                  </a:lnTo>
                  <a:lnTo>
                    <a:pt x="13128003" y="8071498"/>
                  </a:lnTo>
                  <a:lnTo>
                    <a:pt x="13130060" y="8044662"/>
                  </a:lnTo>
                  <a:close/>
                </a:path>
                <a:path extrusionOk="0" h="9469120" w="13573125">
                  <a:moveTo>
                    <a:pt x="13138112" y="7933893"/>
                  </a:moveTo>
                  <a:lnTo>
                    <a:pt x="2255647" y="464261"/>
                  </a:lnTo>
                  <a:lnTo>
                    <a:pt x="2217775" y="466305"/>
                  </a:lnTo>
                  <a:lnTo>
                    <a:pt x="13136207" y="7960563"/>
                  </a:lnTo>
                  <a:lnTo>
                    <a:pt x="13138112" y="7933893"/>
                  </a:lnTo>
                  <a:close/>
                </a:path>
                <a:path extrusionOk="0" h="9469120" w="13573125">
                  <a:moveTo>
                    <a:pt x="13146469" y="7822793"/>
                  </a:moveTo>
                  <a:lnTo>
                    <a:pt x="2412669" y="455574"/>
                  </a:lnTo>
                  <a:lnTo>
                    <a:pt x="2374798" y="457784"/>
                  </a:lnTo>
                  <a:lnTo>
                    <a:pt x="13144424" y="7849781"/>
                  </a:lnTo>
                  <a:lnTo>
                    <a:pt x="13146469" y="7822793"/>
                  </a:lnTo>
                  <a:close/>
                </a:path>
                <a:path extrusionOk="0" h="9469120" w="13573125">
                  <a:moveTo>
                    <a:pt x="13154673" y="7712024"/>
                  </a:moveTo>
                  <a:lnTo>
                    <a:pt x="2569832" y="446735"/>
                  </a:lnTo>
                  <a:lnTo>
                    <a:pt x="2531643" y="448945"/>
                  </a:lnTo>
                  <a:lnTo>
                    <a:pt x="13152463" y="7738681"/>
                  </a:lnTo>
                  <a:lnTo>
                    <a:pt x="13154673" y="7712024"/>
                  </a:lnTo>
                  <a:close/>
                </a:path>
                <a:path extrusionOk="0" h="9469120" w="13573125">
                  <a:moveTo>
                    <a:pt x="13162725" y="7601242"/>
                  </a:moveTo>
                  <a:lnTo>
                    <a:pt x="2726690" y="437896"/>
                  </a:lnTo>
                  <a:lnTo>
                    <a:pt x="2688818" y="440105"/>
                  </a:lnTo>
                  <a:lnTo>
                    <a:pt x="13160985" y="7628064"/>
                  </a:lnTo>
                  <a:lnTo>
                    <a:pt x="13162725" y="7601242"/>
                  </a:lnTo>
                  <a:close/>
                </a:path>
                <a:path extrusionOk="0" h="9469120" w="13573125">
                  <a:moveTo>
                    <a:pt x="13171081" y="7490307"/>
                  </a:moveTo>
                  <a:lnTo>
                    <a:pt x="2883547" y="429221"/>
                  </a:lnTo>
                  <a:lnTo>
                    <a:pt x="2845841" y="431431"/>
                  </a:lnTo>
                  <a:lnTo>
                    <a:pt x="13169037" y="7517295"/>
                  </a:lnTo>
                  <a:lnTo>
                    <a:pt x="13171081" y="7490307"/>
                  </a:lnTo>
                  <a:close/>
                </a:path>
                <a:path extrusionOk="0" h="9469120" w="13573125">
                  <a:moveTo>
                    <a:pt x="13179298" y="7379525"/>
                  </a:moveTo>
                  <a:lnTo>
                    <a:pt x="3040570" y="420547"/>
                  </a:lnTo>
                  <a:lnTo>
                    <a:pt x="3002699" y="422592"/>
                  </a:lnTo>
                  <a:lnTo>
                    <a:pt x="13177241" y="7406195"/>
                  </a:lnTo>
                  <a:lnTo>
                    <a:pt x="13179298" y="7379525"/>
                  </a:lnTo>
                  <a:close/>
                </a:path>
                <a:path extrusionOk="0" h="9469120" w="13573125">
                  <a:moveTo>
                    <a:pt x="13187337" y="7268438"/>
                  </a:moveTo>
                  <a:lnTo>
                    <a:pt x="3197580" y="411708"/>
                  </a:lnTo>
                  <a:lnTo>
                    <a:pt x="3159544" y="413753"/>
                  </a:lnTo>
                  <a:lnTo>
                    <a:pt x="13185610" y="7295413"/>
                  </a:lnTo>
                  <a:lnTo>
                    <a:pt x="13187337" y="7268438"/>
                  </a:lnTo>
                  <a:close/>
                </a:path>
                <a:path extrusionOk="0" h="9469120" w="13573125">
                  <a:moveTo>
                    <a:pt x="13195541" y="7157656"/>
                  </a:moveTo>
                  <a:lnTo>
                    <a:pt x="3354438" y="402869"/>
                  </a:lnTo>
                  <a:lnTo>
                    <a:pt x="3316567" y="404926"/>
                  </a:lnTo>
                  <a:lnTo>
                    <a:pt x="13193649" y="7184644"/>
                  </a:lnTo>
                  <a:lnTo>
                    <a:pt x="13195541" y="7157656"/>
                  </a:lnTo>
                  <a:close/>
                </a:path>
                <a:path extrusionOk="0" h="9469120" w="13573125">
                  <a:moveTo>
                    <a:pt x="13203911" y="7046722"/>
                  </a:moveTo>
                  <a:lnTo>
                    <a:pt x="3511613" y="394347"/>
                  </a:lnTo>
                  <a:lnTo>
                    <a:pt x="3473577" y="396405"/>
                  </a:lnTo>
                  <a:lnTo>
                    <a:pt x="13201853" y="7073697"/>
                  </a:lnTo>
                  <a:lnTo>
                    <a:pt x="13203911" y="7047039"/>
                  </a:lnTo>
                  <a:lnTo>
                    <a:pt x="13203911" y="7046722"/>
                  </a:lnTo>
                  <a:close/>
                </a:path>
                <a:path extrusionOk="0" h="9469120" w="13573125">
                  <a:moveTo>
                    <a:pt x="13212115" y="6935940"/>
                  </a:moveTo>
                  <a:lnTo>
                    <a:pt x="3668306" y="385508"/>
                  </a:lnTo>
                  <a:lnTo>
                    <a:pt x="3630434" y="387565"/>
                  </a:lnTo>
                  <a:lnTo>
                    <a:pt x="13209905" y="6962927"/>
                  </a:lnTo>
                  <a:lnTo>
                    <a:pt x="13212115" y="6935940"/>
                  </a:lnTo>
                  <a:close/>
                </a:path>
                <a:path extrusionOk="0" h="9469120" w="13573125">
                  <a:moveTo>
                    <a:pt x="13220167" y="6825158"/>
                  </a:moveTo>
                  <a:lnTo>
                    <a:pt x="3825481" y="376669"/>
                  </a:lnTo>
                  <a:lnTo>
                    <a:pt x="3787292" y="378726"/>
                  </a:lnTo>
                  <a:lnTo>
                    <a:pt x="13218274" y="6851828"/>
                  </a:lnTo>
                  <a:lnTo>
                    <a:pt x="13220167" y="6825158"/>
                  </a:lnTo>
                  <a:close/>
                </a:path>
                <a:path extrusionOk="0" h="9469120" w="13573125">
                  <a:moveTo>
                    <a:pt x="13228523" y="6714223"/>
                  </a:moveTo>
                  <a:lnTo>
                    <a:pt x="3982339" y="367842"/>
                  </a:lnTo>
                  <a:lnTo>
                    <a:pt x="3944620" y="370205"/>
                  </a:lnTo>
                  <a:lnTo>
                    <a:pt x="13226479" y="6741058"/>
                  </a:lnTo>
                  <a:lnTo>
                    <a:pt x="13228523" y="6714223"/>
                  </a:lnTo>
                  <a:close/>
                </a:path>
                <a:path extrusionOk="0" h="9469120" w="13573125">
                  <a:moveTo>
                    <a:pt x="13236728" y="6603289"/>
                  </a:moveTo>
                  <a:lnTo>
                    <a:pt x="4139514" y="359156"/>
                  </a:lnTo>
                  <a:lnTo>
                    <a:pt x="4101325" y="361213"/>
                  </a:lnTo>
                  <a:lnTo>
                    <a:pt x="13234518" y="6630111"/>
                  </a:lnTo>
                  <a:lnTo>
                    <a:pt x="13236728" y="6603289"/>
                  </a:lnTo>
                  <a:close/>
                </a:path>
                <a:path extrusionOk="0" h="9469120" w="13573125">
                  <a:moveTo>
                    <a:pt x="13244779" y="6492672"/>
                  </a:moveTo>
                  <a:lnTo>
                    <a:pt x="4296207" y="350316"/>
                  </a:lnTo>
                  <a:lnTo>
                    <a:pt x="4258500" y="352526"/>
                  </a:lnTo>
                  <a:lnTo>
                    <a:pt x="13242887" y="6519342"/>
                  </a:lnTo>
                  <a:lnTo>
                    <a:pt x="13244779" y="6492672"/>
                  </a:lnTo>
                  <a:close/>
                </a:path>
                <a:path extrusionOk="0" h="9469120" w="13573125">
                  <a:moveTo>
                    <a:pt x="13252984" y="6381572"/>
                  </a:moveTo>
                  <a:lnTo>
                    <a:pt x="4453229" y="341490"/>
                  </a:lnTo>
                  <a:lnTo>
                    <a:pt x="4415345" y="343687"/>
                  </a:lnTo>
                  <a:lnTo>
                    <a:pt x="13251091" y="6408560"/>
                  </a:lnTo>
                  <a:lnTo>
                    <a:pt x="13252984" y="6381572"/>
                  </a:lnTo>
                  <a:close/>
                </a:path>
                <a:path extrusionOk="0" h="9469120" w="13573125">
                  <a:moveTo>
                    <a:pt x="13261353" y="6270637"/>
                  </a:moveTo>
                  <a:lnTo>
                    <a:pt x="4610392" y="332968"/>
                  </a:lnTo>
                  <a:lnTo>
                    <a:pt x="4572368" y="335013"/>
                  </a:lnTo>
                  <a:lnTo>
                    <a:pt x="13259143" y="6297473"/>
                  </a:lnTo>
                  <a:lnTo>
                    <a:pt x="13261353" y="6270637"/>
                  </a:lnTo>
                  <a:close/>
                </a:path>
                <a:path extrusionOk="0" h="9469120" w="13573125">
                  <a:moveTo>
                    <a:pt x="13269405" y="6159868"/>
                  </a:moveTo>
                  <a:lnTo>
                    <a:pt x="4767097" y="324129"/>
                  </a:lnTo>
                  <a:lnTo>
                    <a:pt x="4729226" y="326174"/>
                  </a:lnTo>
                  <a:lnTo>
                    <a:pt x="13267347" y="6186525"/>
                  </a:lnTo>
                  <a:lnTo>
                    <a:pt x="13269405" y="6159868"/>
                  </a:lnTo>
                  <a:close/>
                </a:path>
                <a:path extrusionOk="0" h="9469120" w="13573125">
                  <a:moveTo>
                    <a:pt x="13277609" y="6048768"/>
                  </a:moveTo>
                  <a:lnTo>
                    <a:pt x="4924272" y="315290"/>
                  </a:lnTo>
                  <a:lnTo>
                    <a:pt x="4886401" y="317334"/>
                  </a:lnTo>
                  <a:lnTo>
                    <a:pt x="13275717" y="6075756"/>
                  </a:lnTo>
                  <a:lnTo>
                    <a:pt x="13277609" y="6048768"/>
                  </a:lnTo>
                  <a:close/>
                </a:path>
                <a:path extrusionOk="0" h="9469120" w="13573125">
                  <a:moveTo>
                    <a:pt x="13285965" y="5938151"/>
                  </a:moveTo>
                  <a:lnTo>
                    <a:pt x="5081130" y="306768"/>
                  </a:lnTo>
                  <a:lnTo>
                    <a:pt x="5043411" y="308813"/>
                  </a:lnTo>
                  <a:lnTo>
                    <a:pt x="13283921" y="5964974"/>
                  </a:lnTo>
                  <a:lnTo>
                    <a:pt x="13285965" y="5938151"/>
                  </a:lnTo>
                  <a:close/>
                </a:path>
                <a:path extrusionOk="0" h="9469120" w="13573125">
                  <a:moveTo>
                    <a:pt x="13294017" y="5827217"/>
                  </a:moveTo>
                  <a:lnTo>
                    <a:pt x="5238140" y="297776"/>
                  </a:lnTo>
                  <a:lnTo>
                    <a:pt x="5200104" y="299986"/>
                  </a:lnTo>
                  <a:lnTo>
                    <a:pt x="13291960" y="5854192"/>
                  </a:lnTo>
                  <a:lnTo>
                    <a:pt x="13294017" y="5827217"/>
                  </a:lnTo>
                  <a:close/>
                </a:path>
                <a:path extrusionOk="0" h="9469120" w="13573125">
                  <a:moveTo>
                    <a:pt x="13302221" y="5716270"/>
                  </a:moveTo>
                  <a:lnTo>
                    <a:pt x="5394998" y="289090"/>
                  </a:lnTo>
                  <a:lnTo>
                    <a:pt x="5357126" y="291147"/>
                  </a:lnTo>
                  <a:lnTo>
                    <a:pt x="13300329" y="5743105"/>
                  </a:lnTo>
                  <a:lnTo>
                    <a:pt x="13302221" y="5716270"/>
                  </a:lnTo>
                  <a:close/>
                </a:path>
                <a:path extrusionOk="0" h="9469120" w="13573125">
                  <a:moveTo>
                    <a:pt x="13310273" y="5605500"/>
                  </a:moveTo>
                  <a:lnTo>
                    <a:pt x="5551856" y="280250"/>
                  </a:lnTo>
                  <a:lnTo>
                    <a:pt x="5514137" y="282460"/>
                  </a:lnTo>
                  <a:lnTo>
                    <a:pt x="13308381" y="5632488"/>
                  </a:lnTo>
                  <a:lnTo>
                    <a:pt x="13310273" y="5605500"/>
                  </a:lnTo>
                  <a:close/>
                </a:path>
                <a:path extrusionOk="0" h="9469120" w="13573125">
                  <a:moveTo>
                    <a:pt x="13318630" y="5494718"/>
                  </a:moveTo>
                  <a:lnTo>
                    <a:pt x="5709183" y="271576"/>
                  </a:lnTo>
                  <a:lnTo>
                    <a:pt x="5670994" y="273634"/>
                  </a:lnTo>
                  <a:lnTo>
                    <a:pt x="13316585" y="5521706"/>
                  </a:lnTo>
                  <a:lnTo>
                    <a:pt x="13318630" y="5494718"/>
                  </a:lnTo>
                  <a:close/>
                </a:path>
                <a:path extrusionOk="0" h="9469120" w="13573125">
                  <a:moveTo>
                    <a:pt x="13326834" y="5383784"/>
                  </a:moveTo>
                  <a:lnTo>
                    <a:pt x="5866041" y="262737"/>
                  </a:lnTo>
                  <a:lnTo>
                    <a:pt x="5828004" y="264795"/>
                  </a:lnTo>
                  <a:lnTo>
                    <a:pt x="13324942" y="5410606"/>
                  </a:lnTo>
                  <a:lnTo>
                    <a:pt x="13326834" y="5383784"/>
                  </a:lnTo>
                  <a:close/>
                </a:path>
                <a:path extrusionOk="0" h="9469120" w="13573125">
                  <a:moveTo>
                    <a:pt x="13334886" y="5272684"/>
                  </a:moveTo>
                  <a:lnTo>
                    <a:pt x="6023051" y="253898"/>
                  </a:lnTo>
                  <a:lnTo>
                    <a:pt x="5984862" y="256108"/>
                  </a:lnTo>
                  <a:lnTo>
                    <a:pt x="13333146" y="5299672"/>
                  </a:lnTo>
                  <a:lnTo>
                    <a:pt x="13334886" y="5272684"/>
                  </a:lnTo>
                  <a:close/>
                </a:path>
                <a:path extrusionOk="0" h="9469120" w="13573125">
                  <a:moveTo>
                    <a:pt x="13343255" y="5161915"/>
                  </a:moveTo>
                  <a:lnTo>
                    <a:pt x="6180074" y="245376"/>
                  </a:lnTo>
                  <a:lnTo>
                    <a:pt x="6142037" y="247434"/>
                  </a:lnTo>
                  <a:lnTo>
                    <a:pt x="13341198" y="5188902"/>
                  </a:lnTo>
                  <a:lnTo>
                    <a:pt x="13343255" y="5161915"/>
                  </a:lnTo>
                  <a:close/>
                </a:path>
                <a:path extrusionOk="0" h="9469120" w="13573125">
                  <a:moveTo>
                    <a:pt x="13351459" y="5051298"/>
                  </a:moveTo>
                  <a:lnTo>
                    <a:pt x="6336766" y="236550"/>
                  </a:lnTo>
                  <a:lnTo>
                    <a:pt x="6299047" y="238594"/>
                  </a:lnTo>
                  <a:lnTo>
                    <a:pt x="13349402" y="5077803"/>
                  </a:lnTo>
                  <a:lnTo>
                    <a:pt x="13351459" y="5051298"/>
                  </a:lnTo>
                  <a:close/>
                </a:path>
                <a:path extrusionOk="0" h="9469120" w="13573125">
                  <a:moveTo>
                    <a:pt x="13359498" y="4940351"/>
                  </a:moveTo>
                  <a:lnTo>
                    <a:pt x="6493942" y="227711"/>
                  </a:lnTo>
                  <a:lnTo>
                    <a:pt x="6455905" y="229755"/>
                  </a:lnTo>
                  <a:lnTo>
                    <a:pt x="13357771" y="4967186"/>
                  </a:lnTo>
                  <a:lnTo>
                    <a:pt x="13359498" y="4940351"/>
                  </a:lnTo>
                  <a:close/>
                </a:path>
                <a:path extrusionOk="0" h="9469120" w="13573125">
                  <a:moveTo>
                    <a:pt x="13368020" y="4829416"/>
                  </a:moveTo>
                  <a:lnTo>
                    <a:pt x="6650799" y="218871"/>
                  </a:lnTo>
                  <a:lnTo>
                    <a:pt x="6612928" y="221234"/>
                  </a:lnTo>
                  <a:lnTo>
                    <a:pt x="13365810" y="4856086"/>
                  </a:lnTo>
                  <a:lnTo>
                    <a:pt x="13368020" y="4829416"/>
                  </a:lnTo>
                  <a:close/>
                </a:path>
                <a:path extrusionOk="0" h="9469120" w="13573125">
                  <a:moveTo>
                    <a:pt x="13376072" y="4718329"/>
                  </a:moveTo>
                  <a:lnTo>
                    <a:pt x="6807975" y="210197"/>
                  </a:lnTo>
                  <a:lnTo>
                    <a:pt x="6769786" y="212394"/>
                  </a:lnTo>
                  <a:lnTo>
                    <a:pt x="13374027" y="4745304"/>
                  </a:lnTo>
                  <a:lnTo>
                    <a:pt x="13376072" y="4718329"/>
                  </a:lnTo>
                  <a:close/>
                </a:path>
                <a:path extrusionOk="0" h="9469120" w="13573125">
                  <a:moveTo>
                    <a:pt x="13384276" y="4607547"/>
                  </a:moveTo>
                  <a:lnTo>
                    <a:pt x="6964832" y="201358"/>
                  </a:lnTo>
                  <a:lnTo>
                    <a:pt x="6926796" y="203568"/>
                  </a:lnTo>
                  <a:lnTo>
                    <a:pt x="13382384" y="4634535"/>
                  </a:lnTo>
                  <a:lnTo>
                    <a:pt x="13384276" y="4607547"/>
                  </a:lnTo>
                  <a:close/>
                </a:path>
                <a:path extrusionOk="0" h="9469120" w="13573125">
                  <a:moveTo>
                    <a:pt x="13392328" y="4496930"/>
                  </a:moveTo>
                  <a:lnTo>
                    <a:pt x="7121525" y="192671"/>
                  </a:lnTo>
                  <a:lnTo>
                    <a:pt x="7083653" y="194729"/>
                  </a:lnTo>
                  <a:lnTo>
                    <a:pt x="13390436" y="4523600"/>
                  </a:lnTo>
                  <a:lnTo>
                    <a:pt x="13392328" y="4496930"/>
                  </a:lnTo>
                  <a:close/>
                </a:path>
                <a:path extrusionOk="0" h="9469120" w="13573125">
                  <a:moveTo>
                    <a:pt x="13400697" y="4385830"/>
                  </a:moveTo>
                  <a:lnTo>
                    <a:pt x="7278700" y="183997"/>
                  </a:lnTo>
                  <a:lnTo>
                    <a:pt x="7240829" y="186042"/>
                  </a:lnTo>
                  <a:lnTo>
                    <a:pt x="13398640" y="4412818"/>
                  </a:lnTo>
                  <a:lnTo>
                    <a:pt x="13400697" y="4385830"/>
                  </a:lnTo>
                  <a:close/>
                </a:path>
                <a:path extrusionOk="0" h="9469120" w="13573125">
                  <a:moveTo>
                    <a:pt x="13408901" y="4275061"/>
                  </a:moveTo>
                  <a:lnTo>
                    <a:pt x="7435710" y="175158"/>
                  </a:lnTo>
                  <a:lnTo>
                    <a:pt x="7397839" y="177215"/>
                  </a:lnTo>
                  <a:lnTo>
                    <a:pt x="13406692" y="4301718"/>
                  </a:lnTo>
                  <a:lnTo>
                    <a:pt x="13408901" y="4275061"/>
                  </a:lnTo>
                  <a:close/>
                </a:path>
                <a:path extrusionOk="0" h="9469120" w="13573125">
                  <a:moveTo>
                    <a:pt x="13416941" y="4163961"/>
                  </a:moveTo>
                  <a:lnTo>
                    <a:pt x="7592568" y="166319"/>
                  </a:lnTo>
                  <a:lnTo>
                    <a:pt x="7554696" y="168376"/>
                  </a:lnTo>
                  <a:lnTo>
                    <a:pt x="13415048" y="4190949"/>
                  </a:lnTo>
                  <a:lnTo>
                    <a:pt x="13416941" y="4163961"/>
                  </a:lnTo>
                  <a:close/>
                </a:path>
                <a:path extrusionOk="0" h="9469120" w="13573125">
                  <a:moveTo>
                    <a:pt x="13425310" y="4053344"/>
                  </a:moveTo>
                  <a:lnTo>
                    <a:pt x="7749895" y="157797"/>
                  </a:lnTo>
                  <a:lnTo>
                    <a:pt x="7711707" y="159854"/>
                  </a:lnTo>
                  <a:lnTo>
                    <a:pt x="13423252" y="4080167"/>
                  </a:lnTo>
                  <a:lnTo>
                    <a:pt x="13425310" y="4053344"/>
                  </a:lnTo>
                  <a:close/>
                </a:path>
                <a:path extrusionOk="0" h="9469120" w="13573125">
                  <a:moveTo>
                    <a:pt x="13433514" y="3942562"/>
                  </a:moveTo>
                  <a:lnTo>
                    <a:pt x="7906436" y="148958"/>
                  </a:lnTo>
                  <a:lnTo>
                    <a:pt x="7868564" y="151015"/>
                  </a:lnTo>
                  <a:lnTo>
                    <a:pt x="13431304" y="3969232"/>
                  </a:lnTo>
                  <a:lnTo>
                    <a:pt x="13433514" y="3942562"/>
                  </a:lnTo>
                  <a:close/>
                </a:path>
                <a:path extrusionOk="0" h="9469120" w="13573125">
                  <a:moveTo>
                    <a:pt x="13441566" y="3831475"/>
                  </a:moveTo>
                  <a:lnTo>
                    <a:pt x="8063611" y="140131"/>
                  </a:lnTo>
                  <a:lnTo>
                    <a:pt x="8025422" y="142176"/>
                  </a:lnTo>
                  <a:lnTo>
                    <a:pt x="13439674" y="3858450"/>
                  </a:lnTo>
                  <a:lnTo>
                    <a:pt x="13441566" y="3831475"/>
                  </a:lnTo>
                  <a:close/>
                </a:path>
                <a:path extrusionOk="0" h="9469120" w="13573125">
                  <a:moveTo>
                    <a:pt x="13449770" y="3720693"/>
                  </a:moveTo>
                  <a:lnTo>
                    <a:pt x="8220316" y="131292"/>
                  </a:lnTo>
                  <a:lnTo>
                    <a:pt x="8182750" y="133654"/>
                  </a:lnTo>
                  <a:lnTo>
                    <a:pt x="13447878" y="3747363"/>
                  </a:lnTo>
                  <a:lnTo>
                    <a:pt x="13449770" y="3720693"/>
                  </a:lnTo>
                  <a:close/>
                </a:path>
                <a:path extrusionOk="0" h="9469120" w="13573125">
                  <a:moveTo>
                    <a:pt x="13458127" y="3609759"/>
                  </a:moveTo>
                  <a:lnTo>
                    <a:pt x="8377644" y="122605"/>
                  </a:lnTo>
                  <a:lnTo>
                    <a:pt x="8339607" y="124815"/>
                  </a:lnTo>
                  <a:lnTo>
                    <a:pt x="13455917" y="3636581"/>
                  </a:lnTo>
                  <a:lnTo>
                    <a:pt x="13458127" y="3609759"/>
                  </a:lnTo>
                  <a:close/>
                </a:path>
                <a:path extrusionOk="0" h="9469120" w="13573125">
                  <a:moveTo>
                    <a:pt x="13466178" y="3498977"/>
                  </a:moveTo>
                  <a:lnTo>
                    <a:pt x="8534502" y="113779"/>
                  </a:lnTo>
                  <a:lnTo>
                    <a:pt x="8496465" y="115989"/>
                  </a:lnTo>
                  <a:lnTo>
                    <a:pt x="13464439" y="3525647"/>
                  </a:lnTo>
                  <a:lnTo>
                    <a:pt x="13466178" y="3498977"/>
                  </a:lnTo>
                  <a:close/>
                </a:path>
                <a:path extrusionOk="0" h="9469120" w="13573125">
                  <a:moveTo>
                    <a:pt x="13474383" y="3388195"/>
                  </a:moveTo>
                  <a:lnTo>
                    <a:pt x="8691359" y="104940"/>
                  </a:lnTo>
                  <a:lnTo>
                    <a:pt x="8653488" y="107149"/>
                  </a:lnTo>
                  <a:lnTo>
                    <a:pt x="13472490" y="3414865"/>
                  </a:lnTo>
                  <a:lnTo>
                    <a:pt x="13474383" y="3388195"/>
                  </a:lnTo>
                  <a:close/>
                </a:path>
                <a:path extrusionOk="0" h="9469120" w="13573125">
                  <a:moveTo>
                    <a:pt x="13482752" y="3277108"/>
                  </a:moveTo>
                  <a:lnTo>
                    <a:pt x="8848369" y="96418"/>
                  </a:lnTo>
                  <a:lnTo>
                    <a:pt x="8810346" y="98463"/>
                  </a:lnTo>
                  <a:lnTo>
                    <a:pt x="13480695" y="3304095"/>
                  </a:lnTo>
                  <a:lnTo>
                    <a:pt x="13482752" y="3277108"/>
                  </a:lnTo>
                  <a:close/>
                </a:path>
                <a:path extrusionOk="0" h="9469120" w="13573125">
                  <a:moveTo>
                    <a:pt x="13490791" y="3166326"/>
                  </a:moveTo>
                  <a:lnTo>
                    <a:pt x="9005227" y="87579"/>
                  </a:lnTo>
                  <a:lnTo>
                    <a:pt x="8967356" y="89623"/>
                  </a:lnTo>
                  <a:lnTo>
                    <a:pt x="13488746" y="3192996"/>
                  </a:lnTo>
                  <a:lnTo>
                    <a:pt x="13490791" y="3166326"/>
                  </a:lnTo>
                  <a:close/>
                </a:path>
                <a:path extrusionOk="0" h="9469120" w="13573125">
                  <a:moveTo>
                    <a:pt x="13499008" y="3055391"/>
                  </a:moveTo>
                  <a:lnTo>
                    <a:pt x="9162402" y="78740"/>
                  </a:lnTo>
                  <a:lnTo>
                    <a:pt x="9124213" y="80797"/>
                  </a:lnTo>
                  <a:lnTo>
                    <a:pt x="13497103" y="3082379"/>
                  </a:lnTo>
                  <a:lnTo>
                    <a:pt x="13499008" y="3055391"/>
                  </a:lnTo>
                  <a:close/>
                </a:path>
                <a:path extrusionOk="0" h="9469120" w="13573125">
                  <a:moveTo>
                    <a:pt x="13507365" y="2944609"/>
                  </a:moveTo>
                  <a:lnTo>
                    <a:pt x="9319412" y="69900"/>
                  </a:lnTo>
                  <a:lnTo>
                    <a:pt x="9281541" y="72275"/>
                  </a:lnTo>
                  <a:lnTo>
                    <a:pt x="13505320" y="2971279"/>
                  </a:lnTo>
                  <a:lnTo>
                    <a:pt x="13507365" y="2944609"/>
                  </a:lnTo>
                  <a:close/>
                </a:path>
                <a:path extrusionOk="0" h="9469120" w="13573125">
                  <a:moveTo>
                    <a:pt x="13515416" y="2833840"/>
                  </a:moveTo>
                  <a:lnTo>
                    <a:pt x="9476270" y="61379"/>
                  </a:lnTo>
                  <a:lnTo>
                    <a:pt x="9438399" y="63436"/>
                  </a:lnTo>
                  <a:lnTo>
                    <a:pt x="13513359" y="2860510"/>
                  </a:lnTo>
                  <a:lnTo>
                    <a:pt x="13515416" y="2833840"/>
                  </a:lnTo>
                  <a:close/>
                </a:path>
                <a:path extrusionOk="0" h="9469120" w="13573125">
                  <a:moveTo>
                    <a:pt x="13523621" y="2722740"/>
                  </a:moveTo>
                  <a:lnTo>
                    <a:pt x="9633128" y="52539"/>
                  </a:lnTo>
                  <a:lnTo>
                    <a:pt x="9595256" y="54597"/>
                  </a:lnTo>
                  <a:lnTo>
                    <a:pt x="13521728" y="2749562"/>
                  </a:lnTo>
                  <a:lnTo>
                    <a:pt x="13523621" y="2722740"/>
                  </a:lnTo>
                  <a:close/>
                </a:path>
                <a:path extrusionOk="0" h="9469120" w="13573125">
                  <a:moveTo>
                    <a:pt x="13531825" y="2611805"/>
                  </a:moveTo>
                  <a:lnTo>
                    <a:pt x="9790138" y="43713"/>
                  </a:lnTo>
                  <a:lnTo>
                    <a:pt x="9752266" y="45758"/>
                  </a:lnTo>
                  <a:lnTo>
                    <a:pt x="13529932" y="2638793"/>
                  </a:lnTo>
                  <a:lnTo>
                    <a:pt x="13531825" y="2611805"/>
                  </a:lnTo>
                  <a:close/>
                </a:path>
                <a:path extrusionOk="0" h="9469120" w="13573125">
                  <a:moveTo>
                    <a:pt x="13540194" y="2501023"/>
                  </a:moveTo>
                  <a:lnTo>
                    <a:pt x="9947161" y="35026"/>
                  </a:lnTo>
                  <a:lnTo>
                    <a:pt x="9909124" y="37084"/>
                  </a:lnTo>
                  <a:lnTo>
                    <a:pt x="13537984" y="2528011"/>
                  </a:lnTo>
                  <a:lnTo>
                    <a:pt x="13540194" y="2501023"/>
                  </a:lnTo>
                  <a:close/>
                </a:path>
                <a:path extrusionOk="0" h="9469120" w="13573125">
                  <a:moveTo>
                    <a:pt x="13548233" y="2390254"/>
                  </a:moveTo>
                  <a:lnTo>
                    <a:pt x="10104018" y="26187"/>
                  </a:lnTo>
                  <a:lnTo>
                    <a:pt x="10065982" y="28397"/>
                  </a:lnTo>
                  <a:lnTo>
                    <a:pt x="13546188" y="2417229"/>
                  </a:lnTo>
                  <a:lnTo>
                    <a:pt x="13548233" y="2390254"/>
                  </a:lnTo>
                  <a:close/>
                </a:path>
                <a:path extrusionOk="0" h="9469120" w="13573125">
                  <a:moveTo>
                    <a:pt x="13556437" y="2279307"/>
                  </a:moveTo>
                  <a:lnTo>
                    <a:pt x="10260876" y="17360"/>
                  </a:lnTo>
                  <a:lnTo>
                    <a:pt x="10223005" y="19570"/>
                  </a:lnTo>
                  <a:lnTo>
                    <a:pt x="13554545" y="2306142"/>
                  </a:lnTo>
                  <a:lnTo>
                    <a:pt x="13556437" y="2279307"/>
                  </a:lnTo>
                  <a:close/>
                </a:path>
                <a:path extrusionOk="0" h="9469120" w="13573125">
                  <a:moveTo>
                    <a:pt x="13564807" y="2168220"/>
                  </a:moveTo>
                  <a:lnTo>
                    <a:pt x="10418204" y="8839"/>
                  </a:lnTo>
                  <a:lnTo>
                    <a:pt x="10380167" y="10883"/>
                  </a:lnTo>
                  <a:lnTo>
                    <a:pt x="13562597" y="2195207"/>
                  </a:lnTo>
                  <a:lnTo>
                    <a:pt x="13564807" y="2168537"/>
                  </a:lnTo>
                  <a:lnTo>
                    <a:pt x="13564807" y="2168220"/>
                  </a:lnTo>
                  <a:close/>
                </a:path>
                <a:path extrusionOk="0" h="9469120" w="13573125">
                  <a:moveTo>
                    <a:pt x="13572858" y="2057755"/>
                  </a:moveTo>
                  <a:lnTo>
                    <a:pt x="10575061" y="0"/>
                  </a:lnTo>
                  <a:lnTo>
                    <a:pt x="10537190" y="2044"/>
                  </a:lnTo>
                  <a:lnTo>
                    <a:pt x="13570801" y="2084425"/>
                  </a:lnTo>
                  <a:lnTo>
                    <a:pt x="13572858" y="2057755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12232462" y="374776"/>
              <a:ext cx="3093720" cy="2146300"/>
            </a:xfrm>
            <a:custGeom>
              <a:rect b="b" l="l" r="r" t="t"/>
              <a:pathLst>
                <a:path extrusionOk="0" h="2146300" w="3093719">
                  <a:moveTo>
                    <a:pt x="3035668" y="2119147"/>
                  </a:moveTo>
                  <a:lnTo>
                    <a:pt x="37871" y="61391"/>
                  </a:lnTo>
                  <a:lnTo>
                    <a:pt x="0" y="63436"/>
                  </a:lnTo>
                  <a:lnTo>
                    <a:pt x="3033611" y="2145817"/>
                  </a:lnTo>
                  <a:lnTo>
                    <a:pt x="3035668" y="2119147"/>
                  </a:lnTo>
                  <a:close/>
                </a:path>
                <a:path extrusionOk="0" h="2146300" w="3093719">
                  <a:moveTo>
                    <a:pt x="3043872" y="2008212"/>
                  </a:moveTo>
                  <a:lnTo>
                    <a:pt x="194729" y="52552"/>
                  </a:lnTo>
                  <a:lnTo>
                    <a:pt x="156857" y="54597"/>
                  </a:lnTo>
                  <a:lnTo>
                    <a:pt x="3041980" y="2035035"/>
                  </a:lnTo>
                  <a:lnTo>
                    <a:pt x="3043872" y="2008212"/>
                  </a:lnTo>
                  <a:close/>
                </a:path>
                <a:path extrusionOk="0" h="2146300" w="3093719">
                  <a:moveTo>
                    <a:pt x="3051924" y="1897278"/>
                  </a:moveTo>
                  <a:lnTo>
                    <a:pt x="351739" y="43713"/>
                  </a:lnTo>
                  <a:lnTo>
                    <a:pt x="314185" y="46088"/>
                  </a:lnTo>
                  <a:lnTo>
                    <a:pt x="3050019" y="1923948"/>
                  </a:lnTo>
                  <a:lnTo>
                    <a:pt x="3051924" y="1897278"/>
                  </a:lnTo>
                  <a:close/>
                </a:path>
                <a:path extrusionOk="0" h="2146300" w="3093719">
                  <a:moveTo>
                    <a:pt x="3060281" y="1786343"/>
                  </a:moveTo>
                  <a:lnTo>
                    <a:pt x="508914" y="35191"/>
                  </a:lnTo>
                  <a:lnTo>
                    <a:pt x="470725" y="37249"/>
                  </a:lnTo>
                  <a:lnTo>
                    <a:pt x="3058236" y="1813013"/>
                  </a:lnTo>
                  <a:lnTo>
                    <a:pt x="3060281" y="1786343"/>
                  </a:lnTo>
                  <a:close/>
                </a:path>
                <a:path extrusionOk="0" h="2146300" w="3093719">
                  <a:moveTo>
                    <a:pt x="3068485" y="1675561"/>
                  </a:moveTo>
                  <a:lnTo>
                    <a:pt x="665607" y="26352"/>
                  </a:lnTo>
                  <a:lnTo>
                    <a:pt x="627583" y="28409"/>
                  </a:lnTo>
                  <a:lnTo>
                    <a:pt x="3066275" y="1702231"/>
                  </a:lnTo>
                  <a:lnTo>
                    <a:pt x="3068485" y="1675561"/>
                  </a:lnTo>
                  <a:close/>
                </a:path>
                <a:path extrusionOk="0" h="2146300" w="3093719">
                  <a:moveTo>
                    <a:pt x="3076537" y="1564627"/>
                  </a:moveTo>
                  <a:lnTo>
                    <a:pt x="822782" y="17513"/>
                  </a:lnTo>
                  <a:lnTo>
                    <a:pt x="784593" y="19570"/>
                  </a:lnTo>
                  <a:lnTo>
                    <a:pt x="3074644" y="1591449"/>
                  </a:lnTo>
                  <a:lnTo>
                    <a:pt x="3076537" y="1564627"/>
                  </a:lnTo>
                  <a:close/>
                </a:path>
                <a:path extrusionOk="0" h="2146300" w="3093719">
                  <a:moveTo>
                    <a:pt x="3084893" y="1453692"/>
                  </a:moveTo>
                  <a:lnTo>
                    <a:pt x="979805" y="8839"/>
                  </a:lnTo>
                  <a:lnTo>
                    <a:pt x="941768" y="10896"/>
                  </a:lnTo>
                  <a:lnTo>
                    <a:pt x="3082848" y="1480515"/>
                  </a:lnTo>
                  <a:lnTo>
                    <a:pt x="3084893" y="1453692"/>
                  </a:lnTo>
                  <a:close/>
                </a:path>
                <a:path extrusionOk="0" h="2146300" w="3093719">
                  <a:moveTo>
                    <a:pt x="3093110" y="1342758"/>
                  </a:moveTo>
                  <a:lnTo>
                    <a:pt x="1136650" y="0"/>
                  </a:lnTo>
                  <a:lnTo>
                    <a:pt x="1098626" y="2057"/>
                  </a:lnTo>
                  <a:lnTo>
                    <a:pt x="3091053" y="1369733"/>
                  </a:lnTo>
                  <a:lnTo>
                    <a:pt x="3093110" y="1342758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15" name="Google Shape;1215;p9"/>
            <p:cNvPicPr preferRelativeResize="0"/>
            <p:nvPr/>
          </p:nvPicPr>
          <p:blipFill rotWithShape="1">
            <a:blip r:embed="rId275">
              <a:alphaModFix/>
            </a:blip>
            <a:srcRect b="0" l="0" r="0" t="0"/>
            <a:stretch/>
          </p:blipFill>
          <p:spPr>
            <a:xfrm>
              <a:off x="1640809" y="-892"/>
              <a:ext cx="13838621" cy="10287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6" name="Google Shape;1216;p9"/>
          <p:cNvSpPr txBox="1"/>
          <p:nvPr>
            <p:ph type="title"/>
          </p:nvPr>
        </p:nvSpPr>
        <p:spPr>
          <a:xfrm>
            <a:off x="3758708" y="4050481"/>
            <a:ext cx="10079649" cy="213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802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100">
                <a:latin typeface="Comic Sans MS"/>
                <a:ea typeface="Comic Sans MS"/>
                <a:cs typeface="Comic Sans MS"/>
                <a:sym typeface="Comic Sans MS"/>
              </a:rPr>
              <a:t>Areas of improvement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217" name="Google Shape;1217;p9"/>
          <p:cNvGrpSpPr/>
          <p:nvPr/>
        </p:nvGrpSpPr>
        <p:grpSpPr>
          <a:xfrm>
            <a:off x="3065627" y="65823"/>
            <a:ext cx="11064322" cy="3533102"/>
            <a:chOff x="3065627" y="65823"/>
            <a:chExt cx="11064322" cy="3533102"/>
          </a:xfrm>
        </p:grpSpPr>
        <p:sp>
          <p:nvSpPr>
            <p:cNvPr id="1218" name="Google Shape;1218;p9"/>
            <p:cNvSpPr/>
            <p:nvPr/>
          </p:nvSpPr>
          <p:spPr>
            <a:xfrm>
              <a:off x="4363224" y="1333197"/>
              <a:ext cx="9638665" cy="1958975"/>
            </a:xfrm>
            <a:custGeom>
              <a:rect b="b" l="l" r="r" t="t"/>
              <a:pathLst>
                <a:path extrusionOk="0" h="1958975" w="9638665">
                  <a:moveTo>
                    <a:pt x="0" y="1958665"/>
                  </a:moveTo>
                  <a:lnTo>
                    <a:pt x="0" y="579865"/>
                  </a:lnTo>
                  <a:lnTo>
                    <a:pt x="9638210" y="0"/>
                  </a:lnTo>
                  <a:lnTo>
                    <a:pt x="9638210" y="1378799"/>
                  </a:lnTo>
                  <a:lnTo>
                    <a:pt x="0" y="1958665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3403529" y="255007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10726136" y="3343882"/>
                  </a:moveTo>
                  <a:lnTo>
                    <a:pt x="10043596" y="2114889"/>
                  </a:lnTo>
                  <a:lnTo>
                    <a:pt x="9361056" y="2114889"/>
                  </a:lnTo>
                  <a:lnTo>
                    <a:pt x="9003798" y="1416970"/>
                  </a:lnTo>
                  <a:lnTo>
                    <a:pt x="0" y="1958665"/>
                  </a:lnTo>
                  <a:lnTo>
                    <a:pt x="0" y="579755"/>
                  </a:lnTo>
                  <a:lnTo>
                    <a:pt x="9638099" y="0"/>
                  </a:lnTo>
                  <a:lnTo>
                    <a:pt x="9638099" y="1378799"/>
                  </a:lnTo>
                  <a:lnTo>
                    <a:pt x="9636882" y="1378910"/>
                  </a:lnTo>
                  <a:lnTo>
                    <a:pt x="9766663" y="1757853"/>
                  </a:lnTo>
                  <a:lnTo>
                    <a:pt x="10320861" y="1757853"/>
                  </a:lnTo>
                  <a:lnTo>
                    <a:pt x="10726136" y="3343882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3403524" y="255015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9003805" y="1416964"/>
                  </a:moveTo>
                  <a:lnTo>
                    <a:pt x="114846" y="1822792"/>
                  </a:lnTo>
                  <a:lnTo>
                    <a:pt x="0" y="579755"/>
                  </a:lnTo>
                  <a:lnTo>
                    <a:pt x="0" y="1958657"/>
                  </a:lnTo>
                  <a:lnTo>
                    <a:pt x="959688" y="1900923"/>
                  </a:lnTo>
                  <a:lnTo>
                    <a:pt x="9003805" y="1416964"/>
                  </a:lnTo>
                  <a:close/>
                </a:path>
                <a:path extrusionOk="0" h="3343910" w="10726419">
                  <a:moveTo>
                    <a:pt x="9638093" y="0"/>
                  </a:moveTo>
                  <a:lnTo>
                    <a:pt x="1333881" y="499541"/>
                  </a:lnTo>
                  <a:lnTo>
                    <a:pt x="9579013" y="66713"/>
                  </a:lnTo>
                  <a:lnTo>
                    <a:pt x="9636887" y="1378902"/>
                  </a:lnTo>
                  <a:lnTo>
                    <a:pt x="9638093" y="0"/>
                  </a:lnTo>
                  <a:close/>
                </a:path>
                <a:path extrusionOk="0" h="3343910" w="10726419">
                  <a:moveTo>
                    <a:pt x="10245293" y="2478227"/>
                  </a:moveTo>
                  <a:lnTo>
                    <a:pt x="1038466" y="2951111"/>
                  </a:lnTo>
                  <a:lnTo>
                    <a:pt x="959688" y="1900923"/>
                  </a:lnTo>
                  <a:lnTo>
                    <a:pt x="959688" y="3036849"/>
                  </a:lnTo>
                  <a:lnTo>
                    <a:pt x="10245293" y="2478227"/>
                  </a:lnTo>
                  <a:close/>
                </a:path>
                <a:path extrusionOk="0" h="3343910" w="10726419">
                  <a:moveTo>
                    <a:pt x="10597909" y="1078191"/>
                  </a:moveTo>
                  <a:lnTo>
                    <a:pt x="9638093" y="1135938"/>
                  </a:lnTo>
                  <a:lnTo>
                    <a:pt x="10525328" y="1161605"/>
                  </a:lnTo>
                  <a:lnTo>
                    <a:pt x="10597909" y="2456992"/>
                  </a:lnTo>
                  <a:lnTo>
                    <a:pt x="10597909" y="1078191"/>
                  </a:lnTo>
                  <a:close/>
                </a:path>
                <a:path extrusionOk="0" h="3343910" w="10726419">
                  <a:moveTo>
                    <a:pt x="10726141" y="3343884"/>
                  </a:moveTo>
                  <a:lnTo>
                    <a:pt x="10320858" y="1757845"/>
                  </a:lnTo>
                  <a:lnTo>
                    <a:pt x="9766668" y="1757845"/>
                  </a:lnTo>
                  <a:lnTo>
                    <a:pt x="10280917" y="1822792"/>
                  </a:lnTo>
                  <a:lnTo>
                    <a:pt x="10726141" y="3343884"/>
                  </a:lnTo>
                  <a:close/>
                </a:path>
                <a:path extrusionOk="0" h="3343910" w="10726419">
                  <a:moveTo>
                    <a:pt x="10726141" y="3343884"/>
                  </a:moveTo>
                  <a:lnTo>
                    <a:pt x="10054552" y="2009673"/>
                  </a:lnTo>
                  <a:lnTo>
                    <a:pt x="9407741" y="2009673"/>
                  </a:lnTo>
                  <a:lnTo>
                    <a:pt x="9003805" y="1416964"/>
                  </a:lnTo>
                  <a:lnTo>
                    <a:pt x="9361056" y="2114893"/>
                  </a:lnTo>
                  <a:lnTo>
                    <a:pt x="10043592" y="2114893"/>
                  </a:lnTo>
                  <a:lnTo>
                    <a:pt x="10726141" y="3343884"/>
                  </a:lnTo>
                  <a:close/>
                </a:path>
              </a:pathLst>
            </a:custGeom>
            <a:solidFill>
              <a:srgbClr val="1E1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3065627" y="65823"/>
              <a:ext cx="10478135" cy="2367915"/>
            </a:xfrm>
            <a:custGeom>
              <a:rect b="b" l="l" r="r" t="t"/>
              <a:pathLst>
                <a:path extrusionOk="0" h="2367915" w="10478135">
                  <a:moveTo>
                    <a:pt x="873175" y="1386763"/>
                  </a:moveTo>
                  <a:lnTo>
                    <a:pt x="0" y="1458455"/>
                  </a:lnTo>
                  <a:lnTo>
                    <a:pt x="0" y="1568094"/>
                  </a:lnTo>
                  <a:lnTo>
                    <a:pt x="873175" y="1386763"/>
                  </a:lnTo>
                  <a:close/>
                </a:path>
                <a:path extrusionOk="0" h="2367915" w="10478135">
                  <a:moveTo>
                    <a:pt x="1297584" y="1458455"/>
                  </a:moveTo>
                  <a:lnTo>
                    <a:pt x="53886" y="1947037"/>
                  </a:lnTo>
                  <a:lnTo>
                    <a:pt x="183222" y="2044293"/>
                  </a:lnTo>
                  <a:lnTo>
                    <a:pt x="1297584" y="1458455"/>
                  </a:lnTo>
                  <a:close/>
                </a:path>
                <a:path extrusionOk="0" h="2367915" w="10478135">
                  <a:moveTo>
                    <a:pt x="1433791" y="1267383"/>
                  </a:moveTo>
                  <a:lnTo>
                    <a:pt x="0" y="1009370"/>
                  </a:lnTo>
                  <a:lnTo>
                    <a:pt x="0" y="1138377"/>
                  </a:lnTo>
                  <a:lnTo>
                    <a:pt x="1433791" y="1267383"/>
                  </a:lnTo>
                  <a:close/>
                </a:path>
                <a:path extrusionOk="0" h="2367915" w="10478135">
                  <a:moveTo>
                    <a:pt x="1811185" y="1568094"/>
                  </a:moveTo>
                  <a:lnTo>
                    <a:pt x="97028" y="2246769"/>
                  </a:lnTo>
                  <a:lnTo>
                    <a:pt x="337896" y="2367813"/>
                  </a:lnTo>
                  <a:lnTo>
                    <a:pt x="1811185" y="1568094"/>
                  </a:lnTo>
                  <a:close/>
                </a:path>
                <a:path extrusionOk="0" h="2367915" w="10478135">
                  <a:moveTo>
                    <a:pt x="1951253" y="1095667"/>
                  </a:moveTo>
                  <a:lnTo>
                    <a:pt x="183222" y="610501"/>
                  </a:lnTo>
                  <a:lnTo>
                    <a:pt x="183222" y="768946"/>
                  </a:lnTo>
                  <a:lnTo>
                    <a:pt x="1951253" y="1095667"/>
                  </a:lnTo>
                  <a:close/>
                </a:path>
                <a:path extrusionOk="0" h="2367915" w="10478135">
                  <a:moveTo>
                    <a:pt x="10294417" y="1598752"/>
                  </a:moveTo>
                  <a:lnTo>
                    <a:pt x="8526386" y="1272133"/>
                  </a:lnTo>
                  <a:lnTo>
                    <a:pt x="10294417" y="1757184"/>
                  </a:lnTo>
                  <a:lnTo>
                    <a:pt x="10294417" y="1598752"/>
                  </a:lnTo>
                  <a:close/>
                </a:path>
                <a:path extrusionOk="0" h="2367915" w="10478135">
                  <a:moveTo>
                    <a:pt x="10380612" y="121031"/>
                  </a:moveTo>
                  <a:lnTo>
                    <a:pt x="10139858" y="0"/>
                  </a:lnTo>
                  <a:lnTo>
                    <a:pt x="8666455" y="799706"/>
                  </a:lnTo>
                  <a:lnTo>
                    <a:pt x="10380612" y="121031"/>
                  </a:lnTo>
                  <a:close/>
                </a:path>
                <a:path extrusionOk="0" h="2367915" w="10478135">
                  <a:moveTo>
                    <a:pt x="10423754" y="420649"/>
                  </a:moveTo>
                  <a:lnTo>
                    <a:pt x="10294417" y="323392"/>
                  </a:lnTo>
                  <a:lnTo>
                    <a:pt x="9180055" y="909345"/>
                  </a:lnTo>
                  <a:lnTo>
                    <a:pt x="10423754" y="420649"/>
                  </a:lnTo>
                  <a:close/>
                </a:path>
                <a:path extrusionOk="0" h="2367915" w="10478135">
                  <a:moveTo>
                    <a:pt x="10477640" y="1229321"/>
                  </a:moveTo>
                  <a:lnTo>
                    <a:pt x="9043848" y="1100315"/>
                  </a:lnTo>
                  <a:lnTo>
                    <a:pt x="10477640" y="1358328"/>
                  </a:lnTo>
                  <a:lnTo>
                    <a:pt x="10477640" y="1229321"/>
                  </a:lnTo>
                  <a:close/>
                </a:path>
                <a:path extrusionOk="0" h="2367915" w="10478135">
                  <a:moveTo>
                    <a:pt x="10477640" y="799706"/>
                  </a:moveTo>
                  <a:lnTo>
                    <a:pt x="9604464" y="981036"/>
                  </a:lnTo>
                  <a:lnTo>
                    <a:pt x="10477640" y="909345"/>
                  </a:lnTo>
                  <a:lnTo>
                    <a:pt x="10477640" y="799706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2" name="Google Shape;1222;p9"/>
          <p:cNvSpPr txBox="1"/>
          <p:nvPr/>
        </p:nvSpPr>
        <p:spPr>
          <a:xfrm rot="-120043">
            <a:off x="4055171" y="1082627"/>
            <a:ext cx="9486683" cy="400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latin typeface="Comic Sans MS"/>
                <a:ea typeface="Comic Sans MS"/>
                <a:cs typeface="Comic Sans MS"/>
                <a:sym typeface="Comic Sans MS"/>
              </a:rPr>
              <a:t>I COULD USE MORE HELP WITH..</a:t>
            </a:r>
            <a:endParaRPr baseline="30000" sz="585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223" name="Google Shape;1223;p9"/>
          <p:cNvGrpSpPr/>
          <p:nvPr/>
        </p:nvGrpSpPr>
        <p:grpSpPr>
          <a:xfrm>
            <a:off x="0" y="0"/>
            <a:ext cx="18287999" cy="10286999"/>
            <a:chOff x="0" y="0"/>
            <a:chExt cx="18287999" cy="10286999"/>
          </a:xfrm>
        </p:grpSpPr>
        <p:pic>
          <p:nvPicPr>
            <p:cNvPr id="1224" name="Google Shape;1224;p9"/>
            <p:cNvPicPr preferRelativeResize="0"/>
            <p:nvPr/>
          </p:nvPicPr>
          <p:blipFill rotWithShape="1">
            <a:blip r:embed="rId276">
              <a:alphaModFix/>
            </a:blip>
            <a:srcRect b="0" l="0" r="0" t="0"/>
            <a:stretch/>
          </p:blipFill>
          <p:spPr>
            <a:xfrm>
              <a:off x="0" y="0"/>
              <a:ext cx="4800266" cy="7364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5" name="Google Shape;1225;p9"/>
            <p:cNvPicPr preferRelativeResize="0"/>
            <p:nvPr/>
          </p:nvPicPr>
          <p:blipFill rotWithShape="1">
            <a:blip r:embed="rId277">
              <a:alphaModFix/>
            </a:blip>
            <a:srcRect b="0" l="0" r="0" t="0"/>
            <a:stretch/>
          </p:blipFill>
          <p:spPr>
            <a:xfrm>
              <a:off x="9498276" y="5174653"/>
              <a:ext cx="8789723" cy="51123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6" name="Google Shape;1226;p9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7" name="Google Shape;1227;p9"/>
          <p:cNvSpPr txBox="1"/>
          <p:nvPr>
            <p:ph idx="11" type="ftr"/>
          </p:nvPr>
        </p:nvSpPr>
        <p:spPr>
          <a:xfrm>
            <a:off x="86775" y="9942550"/>
            <a:ext cx="2979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C3ForMe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" name="Google Shape;12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580" y="8188850"/>
            <a:ext cx="220989" cy="22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0678" y="8188835"/>
            <a:ext cx="221156" cy="22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3640" y="7494714"/>
            <a:ext cx="221186" cy="22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0663" y="7494730"/>
            <a:ext cx="221125" cy="22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80610" y="7494790"/>
            <a:ext cx="220959" cy="22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26617" y="7494820"/>
            <a:ext cx="221125" cy="22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74458" y="7494714"/>
            <a:ext cx="220989" cy="22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27996" y="7841555"/>
            <a:ext cx="221156" cy="22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80928" y="7841752"/>
            <a:ext cx="220959" cy="22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21329" y="7841555"/>
            <a:ext cx="221141" cy="22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74337" y="7841691"/>
            <a:ext cx="221019" cy="22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27511" y="7841722"/>
            <a:ext cx="220944" cy="22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920739" y="7841752"/>
            <a:ext cx="221004" cy="22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280140" y="7841752"/>
            <a:ext cx="221004" cy="2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573701" y="7841722"/>
            <a:ext cx="221095" cy="22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321860" y="7494820"/>
            <a:ext cx="220944" cy="22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680958" y="7494714"/>
            <a:ext cx="221186" cy="22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027996" y="7494638"/>
            <a:ext cx="221050" cy="22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1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027905" y="8188805"/>
            <a:ext cx="221232" cy="22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680882" y="8188835"/>
            <a:ext cx="221125" cy="2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333799" y="8188880"/>
            <a:ext cx="221019" cy="2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974261" y="8188820"/>
            <a:ext cx="221201" cy="22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627208" y="8188820"/>
            <a:ext cx="221050" cy="22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1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280383" y="8188850"/>
            <a:ext cx="220944" cy="22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1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573580" y="7135191"/>
            <a:ext cx="220989" cy="22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920708" y="7135191"/>
            <a:ext cx="221095" cy="22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1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627208" y="7135176"/>
            <a:ext cx="221019" cy="22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1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280140" y="7135221"/>
            <a:ext cx="221019" cy="2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10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5028087" y="8536040"/>
            <a:ext cx="220928" cy="22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0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680928" y="8536009"/>
            <a:ext cx="221019" cy="2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10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333905" y="8536282"/>
            <a:ext cx="221080" cy="22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10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974519" y="8536206"/>
            <a:ext cx="221095" cy="22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1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627208" y="8535948"/>
            <a:ext cx="221050" cy="22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10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280140" y="8536146"/>
            <a:ext cx="220913" cy="22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0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920708" y="8535979"/>
            <a:ext cx="221080" cy="22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10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573565" y="8536267"/>
            <a:ext cx="221110" cy="22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10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974398" y="7135221"/>
            <a:ext cx="221019" cy="2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10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4321860" y="7136024"/>
            <a:ext cx="220944" cy="22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10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680928" y="7135221"/>
            <a:ext cx="220959" cy="22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10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681155" y="8895426"/>
            <a:ext cx="220928" cy="22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10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333799" y="8895335"/>
            <a:ext cx="221232" cy="22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10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973943" y="8895608"/>
            <a:ext cx="221004" cy="22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10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627239" y="8895381"/>
            <a:ext cx="221095" cy="22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0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3280201" y="8895350"/>
            <a:ext cx="221141" cy="22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0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920739" y="8895411"/>
            <a:ext cx="221004" cy="2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0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573565" y="8895365"/>
            <a:ext cx="221004" cy="22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0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4333769" y="9242131"/>
            <a:ext cx="221095" cy="22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0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3974337" y="9242479"/>
            <a:ext cx="221050" cy="22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10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3627315" y="9242449"/>
            <a:ext cx="221171" cy="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10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3280140" y="9242539"/>
            <a:ext cx="221004" cy="2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10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920739" y="6787532"/>
            <a:ext cx="221004" cy="22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10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280095" y="6787532"/>
            <a:ext cx="221125" cy="22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10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627239" y="6788063"/>
            <a:ext cx="221095" cy="22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p10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974398" y="6788093"/>
            <a:ext cx="220959" cy="22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10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321329" y="6787714"/>
            <a:ext cx="221156" cy="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10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574792" y="6789381"/>
            <a:ext cx="218595" cy="21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10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627845" y="6441737"/>
            <a:ext cx="219792" cy="21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10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3975094" y="6441692"/>
            <a:ext cx="219686" cy="21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10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3280762" y="6441768"/>
            <a:ext cx="219731" cy="2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0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5028632" y="7134994"/>
            <a:ext cx="219792" cy="21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0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5376216" y="8537297"/>
            <a:ext cx="218595" cy="21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0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227194" y="7495290"/>
            <a:ext cx="219883" cy="22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10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5028708" y="8896108"/>
            <a:ext cx="219762" cy="219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0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4322496" y="6441676"/>
            <a:ext cx="218822" cy="21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0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227239" y="8189032"/>
            <a:ext cx="219838" cy="21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10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5375761" y="8189502"/>
            <a:ext cx="219792" cy="21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10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4681716" y="9243085"/>
            <a:ext cx="219777" cy="21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0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921360" y="9243191"/>
            <a:ext cx="219731" cy="2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0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575095" y="9243721"/>
            <a:ext cx="218459" cy="21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10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227436" y="8536585"/>
            <a:ext cx="220050" cy="219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10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5376216" y="7495911"/>
            <a:ext cx="218595" cy="21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10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4334814" y="9590426"/>
            <a:ext cx="218686" cy="21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10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3974898" y="9590244"/>
            <a:ext cx="220019" cy="21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10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5375882" y="7842328"/>
            <a:ext cx="219701" cy="21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10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3628118" y="9590305"/>
            <a:ext cx="219671" cy="219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10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3281322" y="9590880"/>
            <a:ext cx="218595" cy="21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10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227512" y="7842374"/>
            <a:ext cx="219792" cy="21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0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4681564" y="6788896"/>
            <a:ext cx="219641" cy="21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10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5029920" y="9244524"/>
            <a:ext cx="217125" cy="21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10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5029844" y="6789926"/>
            <a:ext cx="217383" cy="21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0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228451" y="7137389"/>
            <a:ext cx="217353" cy="217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0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228390" y="8897426"/>
            <a:ext cx="217262" cy="2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0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4682943" y="6443191"/>
            <a:ext cx="217141" cy="21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10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922708" y="9591683"/>
            <a:ext cx="217247" cy="21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10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5377912" y="8898244"/>
            <a:ext cx="215353" cy="21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10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5377943" y="7138086"/>
            <a:ext cx="215277" cy="21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10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4683731" y="9592532"/>
            <a:ext cx="215277" cy="21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10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2922830" y="6442964"/>
            <a:ext cx="217095" cy="217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10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3977519" y="6085139"/>
            <a:ext cx="212413" cy="21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10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3632102" y="6086366"/>
            <a:ext cx="212186" cy="21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10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2577216" y="6446207"/>
            <a:ext cx="212307" cy="21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0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3285201" y="6086684"/>
            <a:ext cx="210943" cy="21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10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3632420" y="9954328"/>
            <a:ext cx="210746" cy="210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10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2230087" y="6791699"/>
            <a:ext cx="212292" cy="21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10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2231618" y="9247616"/>
            <a:ext cx="210807" cy="21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10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884489" y="8541298"/>
            <a:ext cx="210822" cy="210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10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884307" y="7847191"/>
            <a:ext cx="212277" cy="21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10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884474" y="7499608"/>
            <a:ext cx="210701" cy="21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0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884307" y="8193714"/>
            <a:ext cx="212292" cy="21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0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2580428" y="9596184"/>
            <a:ext cx="208262" cy="20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0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5035541" y="9597214"/>
            <a:ext cx="205883" cy="20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10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5742981" y="8544312"/>
            <a:ext cx="204746" cy="2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p10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887444" y="8903562"/>
            <a:ext cx="204974" cy="20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10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5741435" y="7502229"/>
            <a:ext cx="206216" cy="20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10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4327754" y="6087957"/>
            <a:ext cx="208277" cy="2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10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5741057" y="8195411"/>
            <a:ext cx="208019" cy="20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p10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341375" y="9956251"/>
            <a:ext cx="205883" cy="20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10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5034541" y="6447676"/>
            <a:ext cx="208004" cy="20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10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3980579" y="9955691"/>
            <a:ext cx="208671" cy="2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10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3287655" y="9956691"/>
            <a:ext cx="206049" cy="20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10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5740920" y="7848373"/>
            <a:ext cx="208368" cy="20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10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876110" y="7143888"/>
            <a:ext cx="204368" cy="20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0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82685" y="6795699"/>
            <a:ext cx="206019" cy="20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10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5382443" y="9249995"/>
            <a:ext cx="206155" cy="20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10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2929087" y="6089866"/>
            <a:ext cx="204398" cy="20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10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2585701" y="9961388"/>
            <a:ext cx="196867" cy="19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10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877898" y="6799139"/>
            <a:ext cx="199155" cy="19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10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2930345" y="9958903"/>
            <a:ext cx="201822" cy="202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0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5744814" y="7145494"/>
            <a:ext cx="200549" cy="20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0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4690625" y="6091305"/>
            <a:ext cx="201746" cy="20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10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2236694" y="6451389"/>
            <a:ext cx="200595" cy="200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0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531451" y="8200442"/>
            <a:ext cx="198231" cy="19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10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5386519" y="6452510"/>
            <a:ext cx="197958" cy="19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10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532785" y="7506911"/>
            <a:ext cx="196898" cy="19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10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4691140" y="9959130"/>
            <a:ext cx="200655" cy="20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10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2585080" y="6092987"/>
            <a:ext cx="198201" cy="19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10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5744890" y="8905820"/>
            <a:ext cx="200610" cy="20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0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3639330" y="5746646"/>
            <a:ext cx="196822" cy="19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0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5387276" y="9601835"/>
            <a:ext cx="196852" cy="19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10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2237254" y="9600305"/>
            <a:ext cx="199731" cy="19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10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531376" y="7853237"/>
            <a:ext cx="198140" cy="19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10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3986549" y="5746737"/>
            <a:ext cx="196701" cy="19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p10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890898" y="9254207"/>
            <a:ext cx="197958" cy="197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10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5040541" y="6094124"/>
            <a:ext cx="196064" cy="19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10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3292686" y="5747086"/>
            <a:ext cx="195898" cy="19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10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532512" y="8548600"/>
            <a:ext cx="195852" cy="19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10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4334739" y="5747828"/>
            <a:ext cx="194413" cy="1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10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5747890" y="6801472"/>
            <a:ext cx="194382" cy="19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0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5748678" y="9257283"/>
            <a:ext cx="192928" cy="19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10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6095640" y="8202896"/>
            <a:ext cx="193019" cy="19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10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6095837" y="7856025"/>
            <a:ext cx="192792" cy="19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10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5042436" y="9963282"/>
            <a:ext cx="192746" cy="19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10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537497" y="8913154"/>
            <a:ext cx="185867" cy="18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0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2937966" y="5752071"/>
            <a:ext cx="186049" cy="18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10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6097897" y="8552191"/>
            <a:ext cx="188564" cy="18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10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6097897" y="7498532"/>
            <a:ext cx="188670" cy="18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10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536285" y="7151176"/>
            <a:ext cx="188655" cy="18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0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4699989" y="5754616"/>
            <a:ext cx="181958" cy="18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10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898444" y="9608669"/>
            <a:ext cx="182003" cy="18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10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2246452" y="6102048"/>
            <a:ext cx="181973" cy="18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10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886535" y="6461116"/>
            <a:ext cx="182155" cy="18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10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5398019" y="9959737"/>
            <a:ext cx="175109" cy="17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10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2247361" y="9970086"/>
            <a:ext cx="179261" cy="17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10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5397580" y="6104063"/>
            <a:ext cx="176200" cy="17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10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6103307" y="8917381"/>
            <a:ext cx="177564" cy="1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10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542876" y="6811154"/>
            <a:ext cx="175155" cy="17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p10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6102716" y="7156328"/>
            <a:ext cx="179200" cy="17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10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5756966" y="6463450"/>
            <a:ext cx="176321" cy="17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10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2597020" y="5757919"/>
            <a:ext cx="174215" cy="17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10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543406" y="9266707"/>
            <a:ext cx="174261" cy="1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10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5758148" y="9613154"/>
            <a:ext cx="174140" cy="17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10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6107640" y="6814351"/>
            <a:ext cx="168958" cy="16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10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199020" y="8562237"/>
            <a:ext cx="168549" cy="16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p10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6108807" y="9269798"/>
            <a:ext cx="166836" cy="16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10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197550" y="7866798"/>
            <a:ext cx="171746" cy="17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10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3999610" y="5412670"/>
            <a:ext cx="170443" cy="1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10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3652618" y="5412700"/>
            <a:ext cx="170503" cy="17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10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197853" y="8213502"/>
            <a:ext cx="171458" cy="17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10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3307247" y="5414624"/>
            <a:ext cx="166836" cy="16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10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5053178" y="5759207"/>
            <a:ext cx="171140" cy="17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10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198929" y="7519927"/>
            <a:ext cx="168882" cy="16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10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897126" y="6111488"/>
            <a:ext cx="161321" cy="161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10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6459087" y="7871935"/>
            <a:ext cx="160806" cy="1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10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6459193" y="8219048"/>
            <a:ext cx="160791" cy="16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10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4350224" y="5415760"/>
            <a:ext cx="164003" cy="16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0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6462375" y="7514821"/>
            <a:ext cx="153639" cy="15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0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206505" y="7167692"/>
            <a:ext cx="153791" cy="15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0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553482" y="6474647"/>
            <a:ext cx="155154" cy="15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10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910763" y="9981389"/>
            <a:ext cx="158124" cy="15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10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2260164" y="5767965"/>
            <a:ext cx="155306" cy="15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10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5770027" y="9972101"/>
            <a:ext cx="150972" cy="14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10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1553785" y="9624260"/>
            <a:ext cx="152124" cy="15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10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5410716" y="5769753"/>
            <a:ext cx="150275" cy="15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10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5769603" y="6116578"/>
            <a:ext cx="151882" cy="15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10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6463890" y="8569237"/>
            <a:ext cx="152124" cy="15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10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207414" y="8928790"/>
            <a:ext cx="151760" cy="15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10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6118125" y="6476313"/>
            <a:ext cx="147730" cy="14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10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2955179" y="5421140"/>
            <a:ext cx="153336" cy="15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10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4716110" y="5423109"/>
            <a:ext cx="151078" cy="14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10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6119943" y="9626230"/>
            <a:ext cx="144624" cy="1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10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6465921" y="7173086"/>
            <a:ext cx="146457" cy="14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10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212884" y="9281373"/>
            <a:ext cx="140866" cy="14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10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6466466" y="8933942"/>
            <a:ext cx="146669" cy="14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10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2611899" y="5425897"/>
            <a:ext cx="145245" cy="14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10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1211672" y="6825776"/>
            <a:ext cx="144684" cy="14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10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5070709" y="5430397"/>
            <a:ext cx="136487" cy="13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10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6474951" y="6832988"/>
            <a:ext cx="129048" cy="12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10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4020808" y="5087951"/>
            <a:ext cx="127275" cy="12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10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870740" y="7886359"/>
            <a:ext cx="131381" cy="13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10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3328368" y="5089314"/>
            <a:ext cx="124699" cy="12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10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565710" y="6127821"/>
            <a:ext cx="129896" cy="12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10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871104" y="8232867"/>
            <a:ext cx="131608" cy="13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p10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873013" y="7542397"/>
            <a:ext cx="127275" cy="12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" name="Google Shape;1435;p10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3673194" y="5086132"/>
            <a:ext cx="129881" cy="12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p10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567270" y="9996389"/>
            <a:ext cx="127275" cy="12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10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6475103" y="9287586"/>
            <a:ext cx="128639" cy="13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10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1912959" y="5780496"/>
            <a:ext cx="128866" cy="12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10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872589" y="8583041"/>
            <a:ext cx="128154" cy="12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10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6130701" y="6130533"/>
            <a:ext cx="123108" cy="12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10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6825868" y="7889677"/>
            <a:ext cx="121214" cy="12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10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5783573" y="5783572"/>
            <a:ext cx="124396" cy="12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10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6825868" y="8237260"/>
            <a:ext cx="121305" cy="12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10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2276240" y="5435837"/>
            <a:ext cx="121351" cy="1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10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6129974" y="9986691"/>
            <a:ext cx="124366" cy="12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10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221748" y="6489965"/>
            <a:ext cx="124457" cy="12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10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4370497" y="5087647"/>
            <a:ext cx="123063" cy="12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10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222581" y="9638048"/>
            <a:ext cx="121351" cy="12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10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877649" y="8947427"/>
            <a:ext cx="118699" cy="11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10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6827838" y="7536730"/>
            <a:ext cx="117123" cy="1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10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2972694" y="5091360"/>
            <a:ext cx="118547" cy="1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10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876149" y="7186223"/>
            <a:ext cx="120108" cy="12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10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5426944" y="5439322"/>
            <a:ext cx="119048" cy="11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10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6485497" y="9644851"/>
            <a:ext cx="109759" cy="11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10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6841777" y="8588026"/>
            <a:ext cx="114366" cy="11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10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6482224" y="6495435"/>
            <a:ext cx="114093" cy="11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7" name="Google Shape;1457;p10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884059" y="6846837"/>
            <a:ext cx="104259" cy="10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10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4734278" y="5091905"/>
            <a:ext cx="114275" cy="11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10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6832853" y="7192481"/>
            <a:ext cx="107259" cy="10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10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6847005" y="8953503"/>
            <a:ext cx="103699" cy="10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10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885362" y="9302041"/>
            <a:ext cx="101729" cy="10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10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6142368" y="5796420"/>
            <a:ext cx="98532" cy="9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10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1928339" y="5447049"/>
            <a:ext cx="98850" cy="10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10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6839505" y="6851655"/>
            <a:ext cx="94123" cy="9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10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1234884" y="10011208"/>
            <a:ext cx="96941" cy="9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10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1581543" y="5794723"/>
            <a:ext cx="100274" cy="10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10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2633293" y="5099799"/>
            <a:ext cx="101850" cy="10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10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5089164" y="5101602"/>
            <a:ext cx="98653" cy="9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10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1234081" y="6140897"/>
            <a:ext cx="98593" cy="10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10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6495648" y="10004117"/>
            <a:ext cx="88092" cy="8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10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531718" y="7906556"/>
            <a:ext cx="91032" cy="9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10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2295286" y="5107239"/>
            <a:ext cx="85698" cy="8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10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529551" y="8254231"/>
            <a:ext cx="93608" cy="9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10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533188" y="7561685"/>
            <a:ext cx="86895" cy="8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10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694574" y="4749595"/>
            <a:ext cx="86229" cy="85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10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533581" y="8602935"/>
            <a:ext cx="86850" cy="8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10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5797649" y="5452155"/>
            <a:ext cx="93956" cy="9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10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6494194" y="6147246"/>
            <a:ext cx="90804" cy="9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10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892862" y="6508026"/>
            <a:ext cx="86759" cy="8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10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4041793" y="4748004"/>
            <a:ext cx="87577" cy="8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10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6852384" y="9307586"/>
            <a:ext cx="94062" cy="9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10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537976" y="7206981"/>
            <a:ext cx="77607" cy="7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10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1592877" y="5460170"/>
            <a:ext cx="75471" cy="7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10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1245566" y="5807148"/>
            <a:ext cx="75395" cy="7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0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539036" y="8969064"/>
            <a:ext cx="75107" cy="7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0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5446944" y="5109557"/>
            <a:ext cx="77547" cy="8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p10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2993210" y="4753852"/>
            <a:ext cx="75501" cy="7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Google Shape;1488;p10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6862868" y="9663837"/>
            <a:ext cx="71925" cy="7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10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7208164" y="8608965"/>
            <a:ext cx="75592" cy="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10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896574" y="9659382"/>
            <a:ext cx="81425" cy="8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0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7207725" y="7555110"/>
            <a:ext cx="76047" cy="7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10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3349884" y="4750731"/>
            <a:ext cx="81547" cy="8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10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4391512" y="4750701"/>
            <a:ext cx="81289" cy="8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10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7207073" y="8260822"/>
            <a:ext cx="77456" cy="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10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4755672" y="4754792"/>
            <a:ext cx="71940" cy="7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10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7207285" y="7913738"/>
            <a:ext cx="77789" cy="7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0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6848671" y="6513905"/>
            <a:ext cx="75350" cy="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10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903317" y="6158261"/>
            <a:ext cx="67743" cy="6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499" name="Google Shape;1499;p10"/>
          <p:cNvSpPr/>
          <p:nvPr/>
        </p:nvSpPr>
        <p:spPr>
          <a:xfrm>
            <a:off x="5814179" y="5120648"/>
            <a:ext cx="62865" cy="62230"/>
          </a:xfrm>
          <a:custGeom>
            <a:rect b="b" l="l" r="r" t="t"/>
            <a:pathLst>
              <a:path extrusionOk="0" h="62229" w="62864">
                <a:moveTo>
                  <a:pt x="35046" y="0"/>
                </a:moveTo>
                <a:lnTo>
                  <a:pt x="30909" y="181"/>
                </a:lnTo>
                <a:lnTo>
                  <a:pt x="26803" y="181"/>
                </a:lnTo>
                <a:lnTo>
                  <a:pt x="22864" y="969"/>
                </a:lnTo>
                <a:lnTo>
                  <a:pt x="0" y="27000"/>
                </a:lnTo>
                <a:lnTo>
                  <a:pt x="0" y="35197"/>
                </a:lnTo>
                <a:lnTo>
                  <a:pt x="26803" y="62001"/>
                </a:lnTo>
                <a:lnTo>
                  <a:pt x="30909" y="62001"/>
                </a:lnTo>
                <a:lnTo>
                  <a:pt x="35152" y="62198"/>
                </a:lnTo>
                <a:lnTo>
                  <a:pt x="62758" y="34728"/>
                </a:lnTo>
                <a:lnTo>
                  <a:pt x="62577" y="30485"/>
                </a:lnTo>
                <a:lnTo>
                  <a:pt x="62577" y="26349"/>
                </a:lnTo>
                <a:lnTo>
                  <a:pt x="39046" y="636"/>
                </a:lnTo>
                <a:lnTo>
                  <a:pt x="3504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10"/>
          <p:cNvSpPr/>
          <p:nvPr/>
        </p:nvSpPr>
        <p:spPr>
          <a:xfrm>
            <a:off x="2653127" y="4760807"/>
            <a:ext cx="62865" cy="62865"/>
          </a:xfrm>
          <a:custGeom>
            <a:rect b="b" l="l" r="r" t="t"/>
            <a:pathLst>
              <a:path extrusionOk="0" h="62864" w="62864">
                <a:moveTo>
                  <a:pt x="35106" y="0"/>
                </a:moveTo>
                <a:lnTo>
                  <a:pt x="30985" y="166"/>
                </a:lnTo>
                <a:lnTo>
                  <a:pt x="26879" y="166"/>
                </a:lnTo>
                <a:lnTo>
                  <a:pt x="22924" y="954"/>
                </a:lnTo>
                <a:lnTo>
                  <a:pt x="0" y="27046"/>
                </a:lnTo>
                <a:lnTo>
                  <a:pt x="0" y="35258"/>
                </a:lnTo>
                <a:lnTo>
                  <a:pt x="26879" y="62137"/>
                </a:lnTo>
                <a:lnTo>
                  <a:pt x="30985" y="62137"/>
                </a:lnTo>
                <a:lnTo>
                  <a:pt x="35228" y="62319"/>
                </a:lnTo>
                <a:lnTo>
                  <a:pt x="62698" y="34712"/>
                </a:lnTo>
                <a:lnTo>
                  <a:pt x="62501" y="30470"/>
                </a:lnTo>
                <a:lnTo>
                  <a:pt x="62501" y="26349"/>
                </a:lnTo>
                <a:lnTo>
                  <a:pt x="39091" y="651"/>
                </a:lnTo>
                <a:lnTo>
                  <a:pt x="3510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1" name="Google Shape;1501;p10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1943930" y="5117345"/>
            <a:ext cx="68334" cy="67365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10"/>
          <p:cNvSpPr/>
          <p:nvPr/>
        </p:nvSpPr>
        <p:spPr>
          <a:xfrm>
            <a:off x="5107573" y="4760807"/>
            <a:ext cx="62865" cy="62865"/>
          </a:xfrm>
          <a:custGeom>
            <a:rect b="b" l="l" r="r" t="t"/>
            <a:pathLst>
              <a:path extrusionOk="0" h="62864" w="62864">
                <a:moveTo>
                  <a:pt x="35106" y="0"/>
                </a:moveTo>
                <a:lnTo>
                  <a:pt x="30985" y="166"/>
                </a:lnTo>
                <a:lnTo>
                  <a:pt x="26879" y="166"/>
                </a:lnTo>
                <a:lnTo>
                  <a:pt x="22924" y="954"/>
                </a:lnTo>
                <a:lnTo>
                  <a:pt x="0" y="27046"/>
                </a:lnTo>
                <a:lnTo>
                  <a:pt x="0" y="35258"/>
                </a:lnTo>
                <a:lnTo>
                  <a:pt x="26879" y="62137"/>
                </a:lnTo>
                <a:lnTo>
                  <a:pt x="30985" y="62137"/>
                </a:lnTo>
                <a:lnTo>
                  <a:pt x="35228" y="62319"/>
                </a:lnTo>
                <a:lnTo>
                  <a:pt x="62698" y="34712"/>
                </a:lnTo>
                <a:lnTo>
                  <a:pt x="62501" y="30470"/>
                </a:lnTo>
                <a:lnTo>
                  <a:pt x="62501" y="26349"/>
                </a:lnTo>
                <a:lnTo>
                  <a:pt x="39091" y="651"/>
                </a:lnTo>
                <a:lnTo>
                  <a:pt x="3510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3" name="Google Shape;1503;p10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543809" y="6864807"/>
            <a:ext cx="67834" cy="67577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10"/>
          <p:cNvSpPr/>
          <p:nvPr/>
        </p:nvSpPr>
        <p:spPr>
          <a:xfrm>
            <a:off x="905089" y="10028056"/>
            <a:ext cx="63500" cy="62230"/>
          </a:xfrm>
          <a:custGeom>
            <a:rect b="b" l="l" r="r" t="t"/>
            <a:pathLst>
              <a:path extrusionOk="0" h="62229" w="63500">
                <a:moveTo>
                  <a:pt x="29136" y="0"/>
                </a:moveTo>
                <a:lnTo>
                  <a:pt x="0" y="28849"/>
                </a:lnTo>
                <a:lnTo>
                  <a:pt x="545" y="37061"/>
                </a:lnTo>
                <a:lnTo>
                  <a:pt x="29121" y="62092"/>
                </a:lnTo>
                <a:lnTo>
                  <a:pt x="33227" y="61819"/>
                </a:lnTo>
                <a:lnTo>
                  <a:pt x="37288" y="61728"/>
                </a:lnTo>
                <a:lnTo>
                  <a:pt x="62940" y="34364"/>
                </a:lnTo>
                <a:lnTo>
                  <a:pt x="62774" y="30303"/>
                </a:lnTo>
                <a:lnTo>
                  <a:pt x="58519" y="17408"/>
                </a:lnTo>
                <a:lnTo>
                  <a:pt x="51467" y="7708"/>
                </a:lnTo>
                <a:lnTo>
                  <a:pt x="41658" y="1730"/>
                </a:lnTo>
                <a:lnTo>
                  <a:pt x="2913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5" name="Google Shape;1505;p10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6508209" y="5811451"/>
            <a:ext cx="65834" cy="67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p10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7212240" y="7211541"/>
            <a:ext cx="67516" cy="68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p10"/>
          <p:cNvSpPr/>
          <p:nvPr/>
        </p:nvSpPr>
        <p:spPr>
          <a:xfrm>
            <a:off x="545339" y="9321269"/>
            <a:ext cx="62865" cy="64135"/>
          </a:xfrm>
          <a:custGeom>
            <a:rect b="b" l="l" r="r" t="t"/>
            <a:pathLst>
              <a:path extrusionOk="0" h="64134" w="62865">
                <a:moveTo>
                  <a:pt x="28500" y="0"/>
                </a:moveTo>
                <a:lnTo>
                  <a:pt x="545" y="26379"/>
                </a:lnTo>
                <a:lnTo>
                  <a:pt x="545" y="30561"/>
                </a:lnTo>
                <a:lnTo>
                  <a:pt x="0" y="34728"/>
                </a:lnTo>
                <a:lnTo>
                  <a:pt x="25288" y="63455"/>
                </a:lnTo>
                <a:lnTo>
                  <a:pt x="29485" y="63440"/>
                </a:lnTo>
                <a:lnTo>
                  <a:pt x="33652" y="63986"/>
                </a:lnTo>
                <a:lnTo>
                  <a:pt x="62395" y="38561"/>
                </a:lnTo>
                <a:lnTo>
                  <a:pt x="62364" y="34349"/>
                </a:lnTo>
                <a:lnTo>
                  <a:pt x="61069" y="21309"/>
                </a:lnTo>
                <a:lnTo>
                  <a:pt x="55300" y="11394"/>
                </a:lnTo>
                <a:lnTo>
                  <a:pt x="45638" y="4433"/>
                </a:lnTo>
                <a:lnTo>
                  <a:pt x="32667" y="257"/>
                </a:lnTo>
                <a:lnTo>
                  <a:pt x="28500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8" name="Google Shape;1508;p10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7212240" y="8970519"/>
            <a:ext cx="67743" cy="7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10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6158869" y="5464322"/>
            <a:ext cx="68046" cy="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10"/>
          <p:cNvSpPr/>
          <p:nvPr/>
        </p:nvSpPr>
        <p:spPr>
          <a:xfrm>
            <a:off x="6858899" y="6164534"/>
            <a:ext cx="55880" cy="55244"/>
          </a:xfrm>
          <a:custGeom>
            <a:rect b="b" l="l" r="r" t="t"/>
            <a:pathLst>
              <a:path extrusionOk="0" h="55245" w="55879">
                <a:moveTo>
                  <a:pt x="28379" y="0"/>
                </a:moveTo>
                <a:lnTo>
                  <a:pt x="0" y="27182"/>
                </a:lnTo>
                <a:lnTo>
                  <a:pt x="893" y="34455"/>
                </a:lnTo>
                <a:lnTo>
                  <a:pt x="27743" y="55016"/>
                </a:lnTo>
                <a:lnTo>
                  <a:pt x="31364" y="54501"/>
                </a:lnTo>
                <a:lnTo>
                  <a:pt x="34924" y="54289"/>
                </a:lnTo>
                <a:lnTo>
                  <a:pt x="55289" y="28773"/>
                </a:lnTo>
                <a:lnTo>
                  <a:pt x="54698" y="25258"/>
                </a:lnTo>
                <a:lnTo>
                  <a:pt x="54395" y="21606"/>
                </a:lnTo>
                <a:lnTo>
                  <a:pt x="31955" y="348"/>
                </a:lnTo>
                <a:lnTo>
                  <a:pt x="2837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10"/>
          <p:cNvSpPr/>
          <p:nvPr/>
        </p:nvSpPr>
        <p:spPr>
          <a:xfrm>
            <a:off x="551870" y="6526133"/>
            <a:ext cx="50800" cy="51435"/>
          </a:xfrm>
          <a:custGeom>
            <a:rect b="b" l="l" r="r" t="t"/>
            <a:pathLst>
              <a:path extrusionOk="0" h="51434" w="50800">
                <a:moveTo>
                  <a:pt x="26621" y="0"/>
                </a:moveTo>
                <a:lnTo>
                  <a:pt x="23091" y="212"/>
                </a:lnTo>
                <a:lnTo>
                  <a:pt x="19621" y="1242"/>
                </a:lnTo>
                <a:lnTo>
                  <a:pt x="16515" y="1651"/>
                </a:lnTo>
                <a:lnTo>
                  <a:pt x="0" y="22091"/>
                </a:lnTo>
                <a:lnTo>
                  <a:pt x="15" y="25152"/>
                </a:lnTo>
                <a:lnTo>
                  <a:pt x="681" y="28212"/>
                </a:lnTo>
                <a:lnTo>
                  <a:pt x="712" y="30015"/>
                </a:lnTo>
                <a:lnTo>
                  <a:pt x="23894" y="50970"/>
                </a:lnTo>
                <a:lnTo>
                  <a:pt x="27500" y="50667"/>
                </a:lnTo>
                <a:lnTo>
                  <a:pt x="29273" y="50304"/>
                </a:lnTo>
                <a:lnTo>
                  <a:pt x="30985" y="49728"/>
                </a:lnTo>
                <a:lnTo>
                  <a:pt x="34031" y="49213"/>
                </a:lnTo>
                <a:lnTo>
                  <a:pt x="50470" y="25803"/>
                </a:lnTo>
                <a:lnTo>
                  <a:pt x="49925" y="22758"/>
                </a:lnTo>
                <a:lnTo>
                  <a:pt x="49743" y="19136"/>
                </a:lnTo>
                <a:lnTo>
                  <a:pt x="33773" y="1196"/>
                </a:lnTo>
                <a:lnTo>
                  <a:pt x="2662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10"/>
          <p:cNvSpPr/>
          <p:nvPr/>
        </p:nvSpPr>
        <p:spPr>
          <a:xfrm>
            <a:off x="7218088" y="6871322"/>
            <a:ext cx="55880" cy="55244"/>
          </a:xfrm>
          <a:custGeom>
            <a:rect b="b" l="l" r="r" t="t"/>
            <a:pathLst>
              <a:path extrusionOk="0" h="55245" w="55879">
                <a:moveTo>
                  <a:pt x="30561" y="0"/>
                </a:moveTo>
                <a:lnTo>
                  <a:pt x="27030" y="454"/>
                </a:lnTo>
                <a:lnTo>
                  <a:pt x="25000" y="303"/>
                </a:lnTo>
                <a:lnTo>
                  <a:pt x="22985" y="409"/>
                </a:lnTo>
                <a:lnTo>
                  <a:pt x="0" y="24712"/>
                </a:lnTo>
                <a:lnTo>
                  <a:pt x="196" y="28788"/>
                </a:lnTo>
                <a:lnTo>
                  <a:pt x="545" y="30773"/>
                </a:lnTo>
                <a:lnTo>
                  <a:pt x="1121" y="32727"/>
                </a:lnTo>
                <a:lnTo>
                  <a:pt x="1484" y="36273"/>
                </a:lnTo>
                <a:lnTo>
                  <a:pt x="24485" y="55137"/>
                </a:lnTo>
                <a:lnTo>
                  <a:pt x="27970" y="55076"/>
                </a:lnTo>
                <a:lnTo>
                  <a:pt x="31424" y="54243"/>
                </a:lnTo>
                <a:lnTo>
                  <a:pt x="35000" y="54061"/>
                </a:lnTo>
                <a:lnTo>
                  <a:pt x="55501" y="28530"/>
                </a:lnTo>
                <a:lnTo>
                  <a:pt x="54910" y="25000"/>
                </a:lnTo>
                <a:lnTo>
                  <a:pt x="54925" y="21439"/>
                </a:lnTo>
                <a:lnTo>
                  <a:pt x="34015" y="287"/>
                </a:lnTo>
                <a:lnTo>
                  <a:pt x="3056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10"/>
          <p:cNvSpPr/>
          <p:nvPr/>
        </p:nvSpPr>
        <p:spPr>
          <a:xfrm>
            <a:off x="6871565" y="10020132"/>
            <a:ext cx="55244" cy="56515"/>
          </a:xfrm>
          <a:custGeom>
            <a:rect b="b" l="l" r="r" t="t"/>
            <a:pathLst>
              <a:path extrusionOk="0" h="56515" w="55245">
                <a:moveTo>
                  <a:pt x="22409" y="0"/>
                </a:moveTo>
                <a:lnTo>
                  <a:pt x="0" y="23470"/>
                </a:lnTo>
                <a:lnTo>
                  <a:pt x="363" y="27015"/>
                </a:lnTo>
                <a:lnTo>
                  <a:pt x="75" y="30803"/>
                </a:lnTo>
                <a:lnTo>
                  <a:pt x="23773" y="56319"/>
                </a:lnTo>
                <a:lnTo>
                  <a:pt x="31349" y="56319"/>
                </a:lnTo>
                <a:lnTo>
                  <a:pt x="55046" y="30803"/>
                </a:lnTo>
                <a:lnTo>
                  <a:pt x="54758" y="26409"/>
                </a:lnTo>
                <a:lnTo>
                  <a:pt x="51368" y="14451"/>
                </a:lnTo>
                <a:lnTo>
                  <a:pt x="45478" y="6087"/>
                </a:lnTo>
                <a:lnTo>
                  <a:pt x="37031" y="1330"/>
                </a:lnTo>
                <a:lnTo>
                  <a:pt x="25970" y="196"/>
                </a:lnTo>
                <a:lnTo>
                  <a:pt x="2240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10"/>
          <p:cNvSpPr/>
          <p:nvPr/>
        </p:nvSpPr>
        <p:spPr>
          <a:xfrm>
            <a:off x="551597" y="9675170"/>
            <a:ext cx="50800" cy="50165"/>
          </a:xfrm>
          <a:custGeom>
            <a:rect b="b" l="l" r="r" t="t"/>
            <a:pathLst>
              <a:path extrusionOk="0" h="50165" w="50800">
                <a:moveTo>
                  <a:pt x="21636" y="0"/>
                </a:moveTo>
                <a:lnTo>
                  <a:pt x="484" y="19303"/>
                </a:lnTo>
                <a:lnTo>
                  <a:pt x="500" y="22424"/>
                </a:lnTo>
                <a:lnTo>
                  <a:pt x="136" y="24197"/>
                </a:lnTo>
                <a:lnTo>
                  <a:pt x="0" y="26000"/>
                </a:lnTo>
                <a:lnTo>
                  <a:pt x="136" y="29621"/>
                </a:lnTo>
                <a:lnTo>
                  <a:pt x="409" y="31394"/>
                </a:lnTo>
                <a:lnTo>
                  <a:pt x="22045" y="50046"/>
                </a:lnTo>
                <a:lnTo>
                  <a:pt x="23848" y="50046"/>
                </a:lnTo>
                <a:lnTo>
                  <a:pt x="25652" y="49849"/>
                </a:lnTo>
                <a:lnTo>
                  <a:pt x="28773" y="50076"/>
                </a:lnTo>
                <a:lnTo>
                  <a:pt x="50198" y="27576"/>
                </a:lnTo>
                <a:lnTo>
                  <a:pt x="48692" y="16155"/>
                </a:lnTo>
                <a:lnTo>
                  <a:pt x="44061" y="7575"/>
                </a:lnTo>
                <a:lnTo>
                  <a:pt x="36135" y="2178"/>
                </a:lnTo>
                <a:lnTo>
                  <a:pt x="24742" y="303"/>
                </a:lnTo>
                <a:lnTo>
                  <a:pt x="2163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10"/>
          <p:cNvSpPr/>
          <p:nvPr/>
        </p:nvSpPr>
        <p:spPr>
          <a:xfrm>
            <a:off x="7219967" y="9325405"/>
            <a:ext cx="53975" cy="55244"/>
          </a:xfrm>
          <a:custGeom>
            <a:rect b="b" l="l" r="r" t="t"/>
            <a:pathLst>
              <a:path extrusionOk="0" h="55245" w="53975">
                <a:moveTo>
                  <a:pt x="27743" y="0"/>
                </a:moveTo>
                <a:lnTo>
                  <a:pt x="24242" y="515"/>
                </a:lnTo>
                <a:lnTo>
                  <a:pt x="20667" y="939"/>
                </a:lnTo>
                <a:lnTo>
                  <a:pt x="17303" y="2015"/>
                </a:lnTo>
                <a:lnTo>
                  <a:pt x="0" y="27091"/>
                </a:lnTo>
                <a:lnTo>
                  <a:pt x="833" y="34258"/>
                </a:lnTo>
                <a:lnTo>
                  <a:pt x="27030" y="54879"/>
                </a:lnTo>
                <a:lnTo>
                  <a:pt x="30606" y="54455"/>
                </a:lnTo>
                <a:lnTo>
                  <a:pt x="34228" y="54228"/>
                </a:lnTo>
                <a:lnTo>
                  <a:pt x="53819" y="31212"/>
                </a:lnTo>
                <a:lnTo>
                  <a:pt x="53743" y="27682"/>
                </a:lnTo>
                <a:lnTo>
                  <a:pt x="52879" y="24152"/>
                </a:lnTo>
                <a:lnTo>
                  <a:pt x="52728" y="20621"/>
                </a:lnTo>
                <a:lnTo>
                  <a:pt x="31197" y="212"/>
                </a:lnTo>
                <a:lnTo>
                  <a:pt x="2774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10"/>
          <p:cNvSpPr/>
          <p:nvPr/>
        </p:nvSpPr>
        <p:spPr>
          <a:xfrm>
            <a:off x="1257870" y="5472641"/>
            <a:ext cx="52705" cy="50800"/>
          </a:xfrm>
          <a:custGeom>
            <a:rect b="b" l="l" r="r" t="t"/>
            <a:pathLst>
              <a:path extrusionOk="0" h="50800" w="52705">
                <a:moveTo>
                  <a:pt x="23576" y="0"/>
                </a:moveTo>
                <a:lnTo>
                  <a:pt x="909" y="21076"/>
                </a:lnTo>
                <a:lnTo>
                  <a:pt x="45" y="24636"/>
                </a:lnTo>
                <a:lnTo>
                  <a:pt x="20576" y="50379"/>
                </a:lnTo>
                <a:lnTo>
                  <a:pt x="24242" y="50319"/>
                </a:lnTo>
                <a:lnTo>
                  <a:pt x="27667" y="50698"/>
                </a:lnTo>
                <a:lnTo>
                  <a:pt x="52122" y="23242"/>
                </a:lnTo>
                <a:lnTo>
                  <a:pt x="51592" y="19909"/>
                </a:lnTo>
                <a:lnTo>
                  <a:pt x="30121" y="424"/>
                </a:lnTo>
                <a:lnTo>
                  <a:pt x="26667" y="469"/>
                </a:lnTo>
                <a:lnTo>
                  <a:pt x="2357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10"/>
          <p:cNvSpPr/>
          <p:nvPr/>
        </p:nvSpPr>
        <p:spPr>
          <a:xfrm>
            <a:off x="2311786" y="4764747"/>
            <a:ext cx="50800" cy="52705"/>
          </a:xfrm>
          <a:custGeom>
            <a:rect b="b" l="l" r="r" t="t"/>
            <a:pathLst>
              <a:path extrusionOk="0" h="52704" w="50800">
                <a:moveTo>
                  <a:pt x="23348" y="0"/>
                </a:moveTo>
                <a:lnTo>
                  <a:pt x="469" y="21879"/>
                </a:lnTo>
                <a:lnTo>
                  <a:pt x="500" y="25318"/>
                </a:lnTo>
                <a:lnTo>
                  <a:pt x="0" y="28409"/>
                </a:lnTo>
                <a:lnTo>
                  <a:pt x="20954" y="51228"/>
                </a:lnTo>
                <a:lnTo>
                  <a:pt x="24515" y="52092"/>
                </a:lnTo>
                <a:lnTo>
                  <a:pt x="50379" y="31561"/>
                </a:lnTo>
                <a:lnTo>
                  <a:pt x="50349" y="27894"/>
                </a:lnTo>
                <a:lnTo>
                  <a:pt x="50728" y="24470"/>
                </a:lnTo>
                <a:lnTo>
                  <a:pt x="30227" y="363"/>
                </a:lnTo>
                <a:lnTo>
                  <a:pt x="23348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10"/>
          <p:cNvSpPr/>
          <p:nvPr/>
        </p:nvSpPr>
        <p:spPr>
          <a:xfrm>
            <a:off x="204226" y="8274277"/>
            <a:ext cx="51435" cy="50800"/>
          </a:xfrm>
          <a:custGeom>
            <a:rect b="b" l="l" r="r" t="t"/>
            <a:pathLst>
              <a:path extrusionOk="0" h="50800" w="51435">
                <a:moveTo>
                  <a:pt x="28091" y="0"/>
                </a:moveTo>
                <a:lnTo>
                  <a:pt x="24985" y="409"/>
                </a:lnTo>
                <a:lnTo>
                  <a:pt x="23182" y="257"/>
                </a:lnTo>
                <a:lnTo>
                  <a:pt x="21379" y="318"/>
                </a:lnTo>
                <a:lnTo>
                  <a:pt x="0" y="24894"/>
                </a:lnTo>
                <a:lnTo>
                  <a:pt x="196" y="26682"/>
                </a:lnTo>
                <a:lnTo>
                  <a:pt x="590" y="28440"/>
                </a:lnTo>
                <a:lnTo>
                  <a:pt x="742" y="31591"/>
                </a:lnTo>
                <a:lnTo>
                  <a:pt x="22758" y="50576"/>
                </a:lnTo>
                <a:lnTo>
                  <a:pt x="25894" y="50258"/>
                </a:lnTo>
                <a:lnTo>
                  <a:pt x="29561" y="50440"/>
                </a:lnTo>
                <a:lnTo>
                  <a:pt x="50925" y="25212"/>
                </a:lnTo>
                <a:lnTo>
                  <a:pt x="50137" y="21621"/>
                </a:lnTo>
                <a:lnTo>
                  <a:pt x="50016" y="18500"/>
                </a:lnTo>
                <a:lnTo>
                  <a:pt x="31137" y="242"/>
                </a:lnTo>
                <a:lnTo>
                  <a:pt x="2809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10"/>
          <p:cNvSpPr/>
          <p:nvPr/>
        </p:nvSpPr>
        <p:spPr>
          <a:xfrm>
            <a:off x="204180" y="7927147"/>
            <a:ext cx="51435" cy="50800"/>
          </a:xfrm>
          <a:custGeom>
            <a:rect b="b" l="l" r="r" t="t"/>
            <a:pathLst>
              <a:path extrusionOk="0" h="50800" w="51435">
                <a:moveTo>
                  <a:pt x="28152" y="0"/>
                </a:moveTo>
                <a:lnTo>
                  <a:pt x="25030" y="409"/>
                </a:lnTo>
                <a:lnTo>
                  <a:pt x="23212" y="242"/>
                </a:lnTo>
                <a:lnTo>
                  <a:pt x="21394" y="303"/>
                </a:lnTo>
                <a:lnTo>
                  <a:pt x="0" y="21515"/>
                </a:lnTo>
                <a:lnTo>
                  <a:pt x="0" y="25167"/>
                </a:lnTo>
                <a:lnTo>
                  <a:pt x="212" y="26970"/>
                </a:lnTo>
                <a:lnTo>
                  <a:pt x="636" y="28743"/>
                </a:lnTo>
                <a:lnTo>
                  <a:pt x="833" y="31864"/>
                </a:lnTo>
                <a:lnTo>
                  <a:pt x="22818" y="50576"/>
                </a:lnTo>
                <a:lnTo>
                  <a:pt x="25939" y="50258"/>
                </a:lnTo>
                <a:lnTo>
                  <a:pt x="29591" y="50425"/>
                </a:lnTo>
                <a:lnTo>
                  <a:pt x="50940" y="25349"/>
                </a:lnTo>
                <a:lnTo>
                  <a:pt x="50182" y="21773"/>
                </a:lnTo>
                <a:lnTo>
                  <a:pt x="50076" y="18636"/>
                </a:lnTo>
                <a:lnTo>
                  <a:pt x="31212" y="242"/>
                </a:lnTo>
                <a:lnTo>
                  <a:pt x="2815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10"/>
          <p:cNvSpPr/>
          <p:nvPr/>
        </p:nvSpPr>
        <p:spPr>
          <a:xfrm>
            <a:off x="6865611" y="5825739"/>
            <a:ext cx="41275" cy="39370"/>
          </a:xfrm>
          <a:custGeom>
            <a:rect b="b" l="l" r="r" t="t"/>
            <a:pathLst>
              <a:path extrusionOk="0" h="39370" w="41275">
                <a:moveTo>
                  <a:pt x="17424" y="0"/>
                </a:moveTo>
                <a:lnTo>
                  <a:pt x="0" y="17409"/>
                </a:lnTo>
                <a:lnTo>
                  <a:pt x="212" y="22773"/>
                </a:lnTo>
                <a:lnTo>
                  <a:pt x="18954" y="38758"/>
                </a:lnTo>
                <a:lnTo>
                  <a:pt x="21621" y="38440"/>
                </a:lnTo>
                <a:lnTo>
                  <a:pt x="24106" y="38273"/>
                </a:lnTo>
                <a:lnTo>
                  <a:pt x="40712" y="19197"/>
                </a:lnTo>
                <a:lnTo>
                  <a:pt x="37791" y="11356"/>
                </a:lnTo>
                <a:lnTo>
                  <a:pt x="33591" y="5106"/>
                </a:lnTo>
                <a:lnTo>
                  <a:pt x="27800" y="1128"/>
                </a:lnTo>
                <a:lnTo>
                  <a:pt x="20106" y="106"/>
                </a:lnTo>
                <a:lnTo>
                  <a:pt x="1742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10"/>
          <p:cNvSpPr/>
          <p:nvPr/>
        </p:nvSpPr>
        <p:spPr>
          <a:xfrm>
            <a:off x="915468" y="5822209"/>
            <a:ext cx="44450" cy="45720"/>
          </a:xfrm>
          <a:custGeom>
            <a:rect b="b" l="l" r="r" t="t"/>
            <a:pathLst>
              <a:path extrusionOk="0" h="45720" w="44450">
                <a:moveTo>
                  <a:pt x="19364" y="0"/>
                </a:moveTo>
                <a:lnTo>
                  <a:pt x="0" y="21258"/>
                </a:lnTo>
                <a:lnTo>
                  <a:pt x="378" y="26955"/>
                </a:lnTo>
                <a:lnTo>
                  <a:pt x="22394" y="45455"/>
                </a:lnTo>
                <a:lnTo>
                  <a:pt x="25439" y="45364"/>
                </a:lnTo>
                <a:lnTo>
                  <a:pt x="44273" y="24545"/>
                </a:lnTo>
                <a:lnTo>
                  <a:pt x="44061" y="21515"/>
                </a:lnTo>
                <a:lnTo>
                  <a:pt x="40990" y="12166"/>
                </a:lnTo>
                <a:lnTo>
                  <a:pt x="35974" y="5132"/>
                </a:lnTo>
                <a:lnTo>
                  <a:pt x="28826" y="911"/>
                </a:lnTo>
                <a:lnTo>
                  <a:pt x="1936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10"/>
          <p:cNvSpPr/>
          <p:nvPr/>
        </p:nvSpPr>
        <p:spPr>
          <a:xfrm>
            <a:off x="558991" y="6172974"/>
            <a:ext cx="38100" cy="38735"/>
          </a:xfrm>
          <a:custGeom>
            <a:rect b="b" l="l" r="r" t="t"/>
            <a:pathLst>
              <a:path extrusionOk="0" h="38735" w="38100">
                <a:moveTo>
                  <a:pt x="17045" y="0"/>
                </a:moveTo>
                <a:lnTo>
                  <a:pt x="0" y="17454"/>
                </a:lnTo>
                <a:lnTo>
                  <a:pt x="196" y="22288"/>
                </a:lnTo>
                <a:lnTo>
                  <a:pt x="18561" y="38334"/>
                </a:lnTo>
                <a:lnTo>
                  <a:pt x="21136" y="38197"/>
                </a:lnTo>
                <a:lnTo>
                  <a:pt x="37531" y="20758"/>
                </a:lnTo>
                <a:lnTo>
                  <a:pt x="37500" y="18182"/>
                </a:lnTo>
                <a:lnTo>
                  <a:pt x="34752" y="10781"/>
                </a:lnTo>
                <a:lnTo>
                  <a:pt x="30625" y="4772"/>
                </a:lnTo>
                <a:lnTo>
                  <a:pt x="24822" y="923"/>
                </a:lnTo>
                <a:lnTo>
                  <a:pt x="1704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10"/>
          <p:cNvSpPr/>
          <p:nvPr/>
        </p:nvSpPr>
        <p:spPr>
          <a:xfrm>
            <a:off x="7223149" y="6529223"/>
            <a:ext cx="45720" cy="46990"/>
          </a:xfrm>
          <a:custGeom>
            <a:rect b="b" l="l" r="r" t="t"/>
            <a:pathLst>
              <a:path extrusionOk="0" h="46990" w="45720">
                <a:moveTo>
                  <a:pt x="21151" y="0"/>
                </a:moveTo>
                <a:lnTo>
                  <a:pt x="0" y="21485"/>
                </a:lnTo>
                <a:lnTo>
                  <a:pt x="911" y="30692"/>
                </a:lnTo>
                <a:lnTo>
                  <a:pt x="5132" y="37754"/>
                </a:lnTo>
                <a:lnTo>
                  <a:pt x="12166" y="42856"/>
                </a:lnTo>
                <a:lnTo>
                  <a:pt x="21515" y="46182"/>
                </a:lnTo>
                <a:lnTo>
                  <a:pt x="24576" y="46410"/>
                </a:lnTo>
                <a:lnTo>
                  <a:pt x="27546" y="46031"/>
                </a:lnTo>
                <a:lnTo>
                  <a:pt x="45455" y="24364"/>
                </a:lnTo>
                <a:lnTo>
                  <a:pt x="45652" y="21348"/>
                </a:lnTo>
                <a:lnTo>
                  <a:pt x="27182" y="393"/>
                </a:lnTo>
                <a:lnTo>
                  <a:pt x="2115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10"/>
          <p:cNvSpPr/>
          <p:nvPr/>
        </p:nvSpPr>
        <p:spPr>
          <a:xfrm>
            <a:off x="211862" y="7226633"/>
            <a:ext cx="38100" cy="38735"/>
          </a:xfrm>
          <a:custGeom>
            <a:rect b="b" l="l" r="r" t="t"/>
            <a:pathLst>
              <a:path extrusionOk="0" h="38734" w="38100">
                <a:moveTo>
                  <a:pt x="17045" y="0"/>
                </a:moveTo>
                <a:lnTo>
                  <a:pt x="0" y="17454"/>
                </a:lnTo>
                <a:lnTo>
                  <a:pt x="196" y="22288"/>
                </a:lnTo>
                <a:lnTo>
                  <a:pt x="18561" y="38334"/>
                </a:lnTo>
                <a:lnTo>
                  <a:pt x="21136" y="38197"/>
                </a:lnTo>
                <a:lnTo>
                  <a:pt x="37531" y="20758"/>
                </a:lnTo>
                <a:lnTo>
                  <a:pt x="37500" y="18182"/>
                </a:lnTo>
                <a:lnTo>
                  <a:pt x="34752" y="10802"/>
                </a:lnTo>
                <a:lnTo>
                  <a:pt x="30625" y="4829"/>
                </a:lnTo>
                <a:lnTo>
                  <a:pt x="24822" y="987"/>
                </a:lnTo>
                <a:lnTo>
                  <a:pt x="1704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10"/>
          <p:cNvSpPr/>
          <p:nvPr/>
        </p:nvSpPr>
        <p:spPr>
          <a:xfrm>
            <a:off x="7573763" y="7575050"/>
            <a:ext cx="38735" cy="38100"/>
          </a:xfrm>
          <a:custGeom>
            <a:rect b="b" l="l" r="r" t="t"/>
            <a:pathLst>
              <a:path extrusionOk="0" h="38100" w="38734">
                <a:moveTo>
                  <a:pt x="20879" y="0"/>
                </a:moveTo>
                <a:lnTo>
                  <a:pt x="0" y="18561"/>
                </a:lnTo>
                <a:lnTo>
                  <a:pt x="136" y="21136"/>
                </a:lnTo>
                <a:lnTo>
                  <a:pt x="17576" y="37531"/>
                </a:lnTo>
                <a:lnTo>
                  <a:pt x="20151" y="37500"/>
                </a:lnTo>
                <a:lnTo>
                  <a:pt x="27552" y="34752"/>
                </a:lnTo>
                <a:lnTo>
                  <a:pt x="33561" y="30625"/>
                </a:lnTo>
                <a:lnTo>
                  <a:pt x="37410" y="24822"/>
                </a:lnTo>
                <a:lnTo>
                  <a:pt x="38334" y="17045"/>
                </a:lnTo>
                <a:lnTo>
                  <a:pt x="38046" y="14636"/>
                </a:lnTo>
                <a:lnTo>
                  <a:pt x="2087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10"/>
          <p:cNvSpPr/>
          <p:nvPr/>
        </p:nvSpPr>
        <p:spPr>
          <a:xfrm>
            <a:off x="206817" y="7582549"/>
            <a:ext cx="46990" cy="45720"/>
          </a:xfrm>
          <a:custGeom>
            <a:rect b="b" l="l" r="r" t="t"/>
            <a:pathLst>
              <a:path extrusionOk="0" h="45720" w="46989">
                <a:moveTo>
                  <a:pt x="21485" y="0"/>
                </a:moveTo>
                <a:lnTo>
                  <a:pt x="0" y="21151"/>
                </a:lnTo>
                <a:lnTo>
                  <a:pt x="393" y="27182"/>
                </a:lnTo>
                <a:lnTo>
                  <a:pt x="21348" y="45652"/>
                </a:lnTo>
                <a:lnTo>
                  <a:pt x="24364" y="45455"/>
                </a:lnTo>
                <a:lnTo>
                  <a:pt x="27424" y="45379"/>
                </a:lnTo>
                <a:lnTo>
                  <a:pt x="46394" y="24561"/>
                </a:lnTo>
                <a:lnTo>
                  <a:pt x="46182" y="21515"/>
                </a:lnTo>
                <a:lnTo>
                  <a:pt x="43112" y="12166"/>
                </a:lnTo>
                <a:lnTo>
                  <a:pt x="38095" y="5132"/>
                </a:lnTo>
                <a:lnTo>
                  <a:pt x="30948" y="911"/>
                </a:lnTo>
                <a:lnTo>
                  <a:pt x="2148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10"/>
          <p:cNvSpPr/>
          <p:nvPr/>
        </p:nvSpPr>
        <p:spPr>
          <a:xfrm>
            <a:off x="6516619" y="5477080"/>
            <a:ext cx="45720" cy="44450"/>
          </a:xfrm>
          <a:custGeom>
            <a:rect b="b" l="l" r="r" t="t"/>
            <a:pathLst>
              <a:path extrusionOk="0" h="44450" w="45720">
                <a:moveTo>
                  <a:pt x="24197" y="0"/>
                </a:moveTo>
                <a:lnTo>
                  <a:pt x="0" y="22394"/>
                </a:lnTo>
                <a:lnTo>
                  <a:pt x="90" y="25439"/>
                </a:lnTo>
                <a:lnTo>
                  <a:pt x="20894" y="44273"/>
                </a:lnTo>
                <a:lnTo>
                  <a:pt x="23939" y="44061"/>
                </a:lnTo>
                <a:lnTo>
                  <a:pt x="33289" y="41012"/>
                </a:lnTo>
                <a:lnTo>
                  <a:pt x="40322" y="36031"/>
                </a:lnTo>
                <a:lnTo>
                  <a:pt x="44544" y="28890"/>
                </a:lnTo>
                <a:lnTo>
                  <a:pt x="45455" y="19364"/>
                </a:lnTo>
                <a:lnTo>
                  <a:pt x="45000" y="16545"/>
                </a:lnTo>
                <a:lnTo>
                  <a:pt x="2419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10"/>
          <p:cNvSpPr/>
          <p:nvPr/>
        </p:nvSpPr>
        <p:spPr>
          <a:xfrm>
            <a:off x="7573914" y="7932769"/>
            <a:ext cx="39370" cy="38735"/>
          </a:xfrm>
          <a:custGeom>
            <a:rect b="b" l="l" r="r" t="t"/>
            <a:pathLst>
              <a:path extrusionOk="0" h="38734" w="39370">
                <a:moveTo>
                  <a:pt x="18651" y="0"/>
                </a:moveTo>
                <a:lnTo>
                  <a:pt x="0" y="17515"/>
                </a:lnTo>
                <a:lnTo>
                  <a:pt x="265" y="25581"/>
                </a:lnTo>
                <a:lnTo>
                  <a:pt x="3825" y="31815"/>
                </a:lnTo>
                <a:lnTo>
                  <a:pt x="9716" y="36202"/>
                </a:lnTo>
                <a:lnTo>
                  <a:pt x="16970" y="38728"/>
                </a:lnTo>
                <a:lnTo>
                  <a:pt x="23980" y="38268"/>
                </a:lnTo>
                <a:lnTo>
                  <a:pt x="29868" y="34599"/>
                </a:lnTo>
                <a:lnTo>
                  <a:pt x="34761" y="29054"/>
                </a:lnTo>
                <a:lnTo>
                  <a:pt x="38788" y="22970"/>
                </a:lnTo>
                <a:lnTo>
                  <a:pt x="39046" y="20318"/>
                </a:lnTo>
                <a:lnTo>
                  <a:pt x="38819" y="17712"/>
                </a:lnTo>
                <a:lnTo>
                  <a:pt x="1865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10"/>
          <p:cNvSpPr/>
          <p:nvPr/>
        </p:nvSpPr>
        <p:spPr>
          <a:xfrm>
            <a:off x="7573763" y="8281610"/>
            <a:ext cx="38735" cy="38100"/>
          </a:xfrm>
          <a:custGeom>
            <a:rect b="b" l="l" r="r" t="t"/>
            <a:pathLst>
              <a:path extrusionOk="0" h="38100" w="38734">
                <a:moveTo>
                  <a:pt x="20818" y="0"/>
                </a:moveTo>
                <a:lnTo>
                  <a:pt x="0" y="18682"/>
                </a:lnTo>
                <a:lnTo>
                  <a:pt x="136" y="21242"/>
                </a:lnTo>
                <a:lnTo>
                  <a:pt x="17576" y="37515"/>
                </a:lnTo>
                <a:lnTo>
                  <a:pt x="20151" y="37470"/>
                </a:lnTo>
                <a:lnTo>
                  <a:pt x="27552" y="34721"/>
                </a:lnTo>
                <a:lnTo>
                  <a:pt x="33561" y="30595"/>
                </a:lnTo>
                <a:lnTo>
                  <a:pt x="37410" y="24792"/>
                </a:lnTo>
                <a:lnTo>
                  <a:pt x="38334" y="17015"/>
                </a:lnTo>
                <a:lnTo>
                  <a:pt x="38046" y="14606"/>
                </a:lnTo>
                <a:lnTo>
                  <a:pt x="20818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10"/>
          <p:cNvSpPr/>
          <p:nvPr/>
        </p:nvSpPr>
        <p:spPr>
          <a:xfrm>
            <a:off x="7573671" y="8627178"/>
            <a:ext cx="39370" cy="38735"/>
          </a:xfrm>
          <a:custGeom>
            <a:rect b="b" l="l" r="r" t="t"/>
            <a:pathLst>
              <a:path extrusionOk="0" h="38734" w="39370">
                <a:moveTo>
                  <a:pt x="17530" y="0"/>
                </a:moveTo>
                <a:lnTo>
                  <a:pt x="212" y="16000"/>
                </a:lnTo>
                <a:lnTo>
                  <a:pt x="242" y="18576"/>
                </a:lnTo>
                <a:lnTo>
                  <a:pt x="0" y="21151"/>
                </a:lnTo>
                <a:lnTo>
                  <a:pt x="16000" y="38591"/>
                </a:lnTo>
                <a:lnTo>
                  <a:pt x="18576" y="38576"/>
                </a:lnTo>
                <a:lnTo>
                  <a:pt x="26353" y="37437"/>
                </a:lnTo>
                <a:lnTo>
                  <a:pt x="32155" y="33557"/>
                </a:lnTo>
                <a:lnTo>
                  <a:pt x="36282" y="27603"/>
                </a:lnTo>
                <a:lnTo>
                  <a:pt x="39031" y="20242"/>
                </a:lnTo>
                <a:lnTo>
                  <a:pt x="39031" y="17682"/>
                </a:lnTo>
                <a:lnTo>
                  <a:pt x="20091" y="242"/>
                </a:lnTo>
                <a:lnTo>
                  <a:pt x="17530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10"/>
          <p:cNvSpPr/>
          <p:nvPr/>
        </p:nvSpPr>
        <p:spPr>
          <a:xfrm>
            <a:off x="204514" y="8623572"/>
            <a:ext cx="48895" cy="46355"/>
          </a:xfrm>
          <a:custGeom>
            <a:rect b="b" l="l" r="r" t="t"/>
            <a:pathLst>
              <a:path extrusionOk="0" h="46354" w="48895">
                <a:moveTo>
                  <a:pt x="23485" y="0"/>
                </a:moveTo>
                <a:lnTo>
                  <a:pt x="0" y="24879"/>
                </a:lnTo>
                <a:lnTo>
                  <a:pt x="454" y="28000"/>
                </a:lnTo>
                <a:lnTo>
                  <a:pt x="20561" y="46076"/>
                </a:lnTo>
                <a:lnTo>
                  <a:pt x="23788" y="45970"/>
                </a:lnTo>
                <a:lnTo>
                  <a:pt x="33274" y="44874"/>
                </a:lnTo>
                <a:lnTo>
                  <a:pt x="40133" y="40610"/>
                </a:lnTo>
                <a:lnTo>
                  <a:pt x="45031" y="34443"/>
                </a:lnTo>
                <a:lnTo>
                  <a:pt x="48637" y="27636"/>
                </a:lnTo>
                <a:lnTo>
                  <a:pt x="47164" y="16367"/>
                </a:lnTo>
                <a:lnTo>
                  <a:pt x="42879" y="8053"/>
                </a:lnTo>
                <a:lnTo>
                  <a:pt x="35980" y="2750"/>
                </a:lnTo>
                <a:lnTo>
                  <a:pt x="26667" y="515"/>
                </a:lnTo>
                <a:lnTo>
                  <a:pt x="2348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10"/>
          <p:cNvSpPr/>
          <p:nvPr/>
        </p:nvSpPr>
        <p:spPr>
          <a:xfrm>
            <a:off x="210575" y="8986428"/>
            <a:ext cx="38735" cy="40005"/>
          </a:xfrm>
          <a:custGeom>
            <a:rect b="b" l="l" r="r" t="t"/>
            <a:pathLst>
              <a:path extrusionOk="0" h="40004" w="38735">
                <a:moveTo>
                  <a:pt x="18651" y="0"/>
                </a:moveTo>
                <a:lnTo>
                  <a:pt x="0" y="17515"/>
                </a:lnTo>
                <a:lnTo>
                  <a:pt x="262" y="25356"/>
                </a:lnTo>
                <a:lnTo>
                  <a:pt x="3920" y="31265"/>
                </a:lnTo>
                <a:lnTo>
                  <a:pt x="9822" y="35754"/>
                </a:lnTo>
                <a:lnTo>
                  <a:pt x="16818" y="39334"/>
                </a:lnTo>
                <a:lnTo>
                  <a:pt x="19394" y="39485"/>
                </a:lnTo>
                <a:lnTo>
                  <a:pt x="21894" y="39182"/>
                </a:lnTo>
                <a:lnTo>
                  <a:pt x="38728" y="19182"/>
                </a:lnTo>
                <a:lnTo>
                  <a:pt x="38576" y="16651"/>
                </a:lnTo>
                <a:lnTo>
                  <a:pt x="21212" y="393"/>
                </a:lnTo>
                <a:lnTo>
                  <a:pt x="1865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10"/>
          <p:cNvSpPr/>
          <p:nvPr/>
        </p:nvSpPr>
        <p:spPr>
          <a:xfrm>
            <a:off x="7222952" y="9677246"/>
            <a:ext cx="45720" cy="46990"/>
          </a:xfrm>
          <a:custGeom>
            <a:rect b="b" l="l" r="r" t="t"/>
            <a:pathLst>
              <a:path extrusionOk="0" h="46990" w="45720">
                <a:moveTo>
                  <a:pt x="24424" y="0"/>
                </a:moveTo>
                <a:lnTo>
                  <a:pt x="0" y="21424"/>
                </a:lnTo>
                <a:lnTo>
                  <a:pt x="196" y="24439"/>
                </a:lnTo>
                <a:lnTo>
                  <a:pt x="272" y="27500"/>
                </a:lnTo>
                <a:lnTo>
                  <a:pt x="21091" y="46470"/>
                </a:lnTo>
                <a:lnTo>
                  <a:pt x="24136" y="46258"/>
                </a:lnTo>
                <a:lnTo>
                  <a:pt x="33507" y="43185"/>
                </a:lnTo>
                <a:lnTo>
                  <a:pt x="40576" y="38152"/>
                </a:lnTo>
                <a:lnTo>
                  <a:pt x="44804" y="30959"/>
                </a:lnTo>
                <a:lnTo>
                  <a:pt x="45652" y="21409"/>
                </a:lnTo>
                <a:lnTo>
                  <a:pt x="45455" y="18394"/>
                </a:lnTo>
                <a:lnTo>
                  <a:pt x="27364" y="378"/>
                </a:lnTo>
                <a:lnTo>
                  <a:pt x="2442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10"/>
          <p:cNvSpPr/>
          <p:nvPr/>
        </p:nvSpPr>
        <p:spPr>
          <a:xfrm>
            <a:off x="557294" y="10039739"/>
            <a:ext cx="39370" cy="40005"/>
          </a:xfrm>
          <a:custGeom>
            <a:rect b="b" l="l" r="r" t="t"/>
            <a:pathLst>
              <a:path extrusionOk="0" h="40004" w="39370">
                <a:moveTo>
                  <a:pt x="19197" y="0"/>
                </a:moveTo>
                <a:lnTo>
                  <a:pt x="0" y="20424"/>
                </a:lnTo>
                <a:lnTo>
                  <a:pt x="121" y="22939"/>
                </a:lnTo>
                <a:lnTo>
                  <a:pt x="17379" y="39076"/>
                </a:lnTo>
                <a:lnTo>
                  <a:pt x="19939" y="39455"/>
                </a:lnTo>
                <a:lnTo>
                  <a:pt x="38743" y="22106"/>
                </a:lnTo>
                <a:lnTo>
                  <a:pt x="38584" y="14241"/>
                </a:lnTo>
                <a:lnTo>
                  <a:pt x="34860" y="8280"/>
                </a:lnTo>
                <a:lnTo>
                  <a:pt x="28835" y="3739"/>
                </a:lnTo>
                <a:lnTo>
                  <a:pt x="21773" y="136"/>
                </a:lnTo>
                <a:lnTo>
                  <a:pt x="1919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10"/>
          <p:cNvSpPr/>
          <p:nvPr/>
        </p:nvSpPr>
        <p:spPr>
          <a:xfrm>
            <a:off x="1607529" y="5127906"/>
            <a:ext cx="46355" cy="45720"/>
          </a:xfrm>
          <a:custGeom>
            <a:rect b="b" l="l" r="r" t="t"/>
            <a:pathLst>
              <a:path extrusionOk="0" h="45720" w="46355">
                <a:moveTo>
                  <a:pt x="21424" y="0"/>
                </a:moveTo>
                <a:lnTo>
                  <a:pt x="0" y="24424"/>
                </a:lnTo>
                <a:lnTo>
                  <a:pt x="378" y="27364"/>
                </a:lnTo>
                <a:lnTo>
                  <a:pt x="21409" y="45652"/>
                </a:lnTo>
                <a:lnTo>
                  <a:pt x="30957" y="44868"/>
                </a:lnTo>
                <a:lnTo>
                  <a:pt x="38133" y="40747"/>
                </a:lnTo>
                <a:lnTo>
                  <a:pt x="43121" y="33699"/>
                </a:lnTo>
                <a:lnTo>
                  <a:pt x="46107" y="24136"/>
                </a:lnTo>
                <a:lnTo>
                  <a:pt x="46334" y="21091"/>
                </a:lnTo>
                <a:lnTo>
                  <a:pt x="45955" y="18121"/>
                </a:lnTo>
                <a:lnTo>
                  <a:pt x="24439" y="196"/>
                </a:lnTo>
                <a:lnTo>
                  <a:pt x="2142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10"/>
          <p:cNvSpPr/>
          <p:nvPr/>
        </p:nvSpPr>
        <p:spPr>
          <a:xfrm>
            <a:off x="6171354" y="5131421"/>
            <a:ext cx="41275" cy="39370"/>
          </a:xfrm>
          <a:custGeom>
            <a:rect b="b" l="l" r="r" t="t"/>
            <a:pathLst>
              <a:path extrusionOk="0" h="39370" w="41275">
                <a:moveTo>
                  <a:pt x="18954" y="0"/>
                </a:moveTo>
                <a:lnTo>
                  <a:pt x="0" y="21348"/>
                </a:lnTo>
                <a:lnTo>
                  <a:pt x="439" y="23939"/>
                </a:lnTo>
                <a:lnTo>
                  <a:pt x="17424" y="38758"/>
                </a:lnTo>
                <a:lnTo>
                  <a:pt x="20106" y="38652"/>
                </a:lnTo>
                <a:lnTo>
                  <a:pt x="40803" y="18591"/>
                </a:lnTo>
                <a:lnTo>
                  <a:pt x="40379" y="16030"/>
                </a:lnTo>
                <a:lnTo>
                  <a:pt x="21621" y="318"/>
                </a:lnTo>
                <a:lnTo>
                  <a:pt x="1895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10"/>
          <p:cNvSpPr/>
          <p:nvPr/>
        </p:nvSpPr>
        <p:spPr>
          <a:xfrm>
            <a:off x="1957688" y="4771883"/>
            <a:ext cx="39370" cy="38735"/>
          </a:xfrm>
          <a:custGeom>
            <a:rect b="b" l="l" r="r" t="t"/>
            <a:pathLst>
              <a:path extrusionOk="0" h="38735" w="39369">
                <a:moveTo>
                  <a:pt x="20167" y="0"/>
                </a:moveTo>
                <a:lnTo>
                  <a:pt x="0" y="19257"/>
                </a:lnTo>
                <a:lnTo>
                  <a:pt x="196" y="21818"/>
                </a:lnTo>
                <a:lnTo>
                  <a:pt x="3800" y="28814"/>
                </a:lnTo>
                <a:lnTo>
                  <a:pt x="8341" y="34716"/>
                </a:lnTo>
                <a:lnTo>
                  <a:pt x="14302" y="38374"/>
                </a:lnTo>
                <a:lnTo>
                  <a:pt x="22167" y="38637"/>
                </a:lnTo>
                <a:lnTo>
                  <a:pt x="24712" y="38334"/>
                </a:lnTo>
                <a:lnTo>
                  <a:pt x="39364" y="19742"/>
                </a:lnTo>
                <a:lnTo>
                  <a:pt x="38758" y="14651"/>
                </a:lnTo>
                <a:lnTo>
                  <a:pt x="2016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p10"/>
          <p:cNvSpPr/>
          <p:nvPr/>
        </p:nvSpPr>
        <p:spPr>
          <a:xfrm>
            <a:off x="5464808" y="4768550"/>
            <a:ext cx="44450" cy="45720"/>
          </a:xfrm>
          <a:custGeom>
            <a:rect b="b" l="l" r="r" t="t"/>
            <a:pathLst>
              <a:path extrusionOk="0" h="45720" w="44450">
                <a:moveTo>
                  <a:pt x="19364" y="0"/>
                </a:moveTo>
                <a:lnTo>
                  <a:pt x="0" y="21258"/>
                </a:lnTo>
                <a:lnTo>
                  <a:pt x="378" y="26955"/>
                </a:lnTo>
                <a:lnTo>
                  <a:pt x="22394" y="45455"/>
                </a:lnTo>
                <a:lnTo>
                  <a:pt x="25424" y="45364"/>
                </a:lnTo>
                <a:lnTo>
                  <a:pt x="44379" y="24697"/>
                </a:lnTo>
                <a:lnTo>
                  <a:pt x="44213" y="21667"/>
                </a:lnTo>
                <a:lnTo>
                  <a:pt x="41140" y="12230"/>
                </a:lnTo>
                <a:lnTo>
                  <a:pt x="36106" y="5151"/>
                </a:lnTo>
                <a:lnTo>
                  <a:pt x="28914" y="913"/>
                </a:lnTo>
                <a:lnTo>
                  <a:pt x="1936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10"/>
          <p:cNvSpPr/>
          <p:nvPr/>
        </p:nvSpPr>
        <p:spPr>
          <a:xfrm>
            <a:off x="3011786" y="4424815"/>
            <a:ext cx="38735" cy="39370"/>
          </a:xfrm>
          <a:custGeom>
            <a:rect b="b" l="l" r="r" t="t"/>
            <a:pathLst>
              <a:path extrusionOk="0" h="39370" w="38735">
                <a:moveTo>
                  <a:pt x="21258" y="0"/>
                </a:moveTo>
                <a:lnTo>
                  <a:pt x="18697" y="242"/>
                </a:lnTo>
                <a:lnTo>
                  <a:pt x="16106" y="227"/>
                </a:lnTo>
                <a:lnTo>
                  <a:pt x="13621" y="742"/>
                </a:lnTo>
                <a:lnTo>
                  <a:pt x="0" y="17667"/>
                </a:lnTo>
                <a:lnTo>
                  <a:pt x="348" y="22818"/>
                </a:lnTo>
                <a:lnTo>
                  <a:pt x="17788" y="39212"/>
                </a:lnTo>
                <a:lnTo>
                  <a:pt x="20364" y="39182"/>
                </a:lnTo>
                <a:lnTo>
                  <a:pt x="38576" y="16000"/>
                </a:lnTo>
                <a:lnTo>
                  <a:pt x="38091" y="13530"/>
                </a:lnTo>
                <a:lnTo>
                  <a:pt x="23758" y="303"/>
                </a:lnTo>
                <a:lnTo>
                  <a:pt x="21258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10"/>
          <p:cNvSpPr/>
          <p:nvPr/>
        </p:nvSpPr>
        <p:spPr>
          <a:xfrm>
            <a:off x="3367809" y="4420785"/>
            <a:ext cx="46355" cy="48895"/>
          </a:xfrm>
          <a:custGeom>
            <a:rect b="b" l="l" r="r" t="t"/>
            <a:pathLst>
              <a:path extrusionOk="0" h="48895" w="46354">
                <a:moveTo>
                  <a:pt x="24818" y="0"/>
                </a:moveTo>
                <a:lnTo>
                  <a:pt x="0" y="28106"/>
                </a:lnTo>
                <a:lnTo>
                  <a:pt x="545" y="31212"/>
                </a:lnTo>
                <a:lnTo>
                  <a:pt x="21197" y="48667"/>
                </a:lnTo>
                <a:lnTo>
                  <a:pt x="27636" y="48258"/>
                </a:lnTo>
                <a:lnTo>
                  <a:pt x="46076" y="25182"/>
                </a:lnTo>
                <a:lnTo>
                  <a:pt x="45561" y="22000"/>
                </a:lnTo>
                <a:lnTo>
                  <a:pt x="45485" y="18954"/>
                </a:lnTo>
                <a:lnTo>
                  <a:pt x="27758" y="409"/>
                </a:lnTo>
                <a:lnTo>
                  <a:pt x="24818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10"/>
          <p:cNvSpPr/>
          <p:nvPr/>
        </p:nvSpPr>
        <p:spPr>
          <a:xfrm>
            <a:off x="3714937" y="4420785"/>
            <a:ext cx="46355" cy="48895"/>
          </a:xfrm>
          <a:custGeom>
            <a:rect b="b" l="l" r="r" t="t"/>
            <a:pathLst>
              <a:path extrusionOk="0" h="48895" w="46354">
                <a:moveTo>
                  <a:pt x="24803" y="0"/>
                </a:moveTo>
                <a:lnTo>
                  <a:pt x="0" y="28106"/>
                </a:lnTo>
                <a:lnTo>
                  <a:pt x="545" y="31212"/>
                </a:lnTo>
                <a:lnTo>
                  <a:pt x="21197" y="48667"/>
                </a:lnTo>
                <a:lnTo>
                  <a:pt x="27636" y="48258"/>
                </a:lnTo>
                <a:lnTo>
                  <a:pt x="46076" y="25182"/>
                </a:lnTo>
                <a:lnTo>
                  <a:pt x="45561" y="22000"/>
                </a:lnTo>
                <a:lnTo>
                  <a:pt x="45485" y="18954"/>
                </a:lnTo>
                <a:lnTo>
                  <a:pt x="27758" y="409"/>
                </a:lnTo>
                <a:lnTo>
                  <a:pt x="2480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10"/>
          <p:cNvSpPr/>
          <p:nvPr/>
        </p:nvSpPr>
        <p:spPr>
          <a:xfrm>
            <a:off x="4062172" y="4420739"/>
            <a:ext cx="45720" cy="46990"/>
          </a:xfrm>
          <a:custGeom>
            <a:rect b="b" l="l" r="r" t="t"/>
            <a:pathLst>
              <a:path extrusionOk="0" h="46989" w="45720">
                <a:moveTo>
                  <a:pt x="24576" y="0"/>
                </a:moveTo>
                <a:lnTo>
                  <a:pt x="0" y="24924"/>
                </a:lnTo>
                <a:lnTo>
                  <a:pt x="196" y="27939"/>
                </a:lnTo>
                <a:lnTo>
                  <a:pt x="21151" y="46410"/>
                </a:lnTo>
                <a:lnTo>
                  <a:pt x="27182" y="46016"/>
                </a:lnTo>
                <a:lnTo>
                  <a:pt x="45652" y="25061"/>
                </a:lnTo>
                <a:lnTo>
                  <a:pt x="45455" y="22045"/>
                </a:lnTo>
                <a:lnTo>
                  <a:pt x="45394" y="18985"/>
                </a:lnTo>
                <a:lnTo>
                  <a:pt x="27546" y="378"/>
                </a:lnTo>
                <a:lnTo>
                  <a:pt x="2457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10"/>
          <p:cNvSpPr/>
          <p:nvPr/>
        </p:nvSpPr>
        <p:spPr>
          <a:xfrm>
            <a:off x="4409195" y="4418997"/>
            <a:ext cx="46355" cy="48895"/>
          </a:xfrm>
          <a:custGeom>
            <a:rect b="b" l="l" r="r" t="t"/>
            <a:pathLst>
              <a:path extrusionOk="0" h="48895" w="46354">
                <a:moveTo>
                  <a:pt x="21197" y="0"/>
                </a:moveTo>
                <a:lnTo>
                  <a:pt x="0" y="20561"/>
                </a:lnTo>
                <a:lnTo>
                  <a:pt x="106" y="23788"/>
                </a:lnTo>
                <a:lnTo>
                  <a:pt x="24667" y="48698"/>
                </a:lnTo>
                <a:lnTo>
                  <a:pt x="27636" y="48288"/>
                </a:lnTo>
                <a:lnTo>
                  <a:pt x="45561" y="26667"/>
                </a:lnTo>
                <a:lnTo>
                  <a:pt x="46076" y="23485"/>
                </a:lnTo>
                <a:lnTo>
                  <a:pt x="27636" y="409"/>
                </a:lnTo>
                <a:lnTo>
                  <a:pt x="2119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4" name="Google Shape;1544;p10"/>
          <p:cNvGrpSpPr/>
          <p:nvPr/>
        </p:nvGrpSpPr>
        <p:grpSpPr>
          <a:xfrm>
            <a:off x="-163" y="-1330"/>
            <a:ext cx="15357168" cy="10288531"/>
            <a:chOff x="-163" y="-1330"/>
            <a:chExt cx="15357168" cy="10288531"/>
          </a:xfrm>
        </p:grpSpPr>
        <p:sp>
          <p:nvSpPr>
            <p:cNvPr id="1545" name="Google Shape;1545;p10"/>
            <p:cNvSpPr/>
            <p:nvPr/>
          </p:nvSpPr>
          <p:spPr>
            <a:xfrm>
              <a:off x="4771900" y="4424785"/>
              <a:ext cx="39370" cy="38735"/>
            </a:xfrm>
            <a:custGeom>
              <a:rect b="b" l="l" r="r" t="t"/>
              <a:pathLst>
                <a:path extrusionOk="0" h="38735" w="39370">
                  <a:moveTo>
                    <a:pt x="18970" y="0"/>
                  </a:moveTo>
                  <a:lnTo>
                    <a:pt x="0" y="19864"/>
                  </a:lnTo>
                  <a:lnTo>
                    <a:pt x="212" y="22348"/>
                  </a:lnTo>
                  <a:lnTo>
                    <a:pt x="17257" y="38606"/>
                  </a:lnTo>
                  <a:lnTo>
                    <a:pt x="25205" y="38344"/>
                  </a:lnTo>
                  <a:lnTo>
                    <a:pt x="31178" y="34686"/>
                  </a:lnTo>
                  <a:lnTo>
                    <a:pt x="35646" y="28784"/>
                  </a:lnTo>
                  <a:lnTo>
                    <a:pt x="39076" y="21788"/>
                  </a:lnTo>
                  <a:lnTo>
                    <a:pt x="39228" y="19212"/>
                  </a:lnTo>
                  <a:lnTo>
                    <a:pt x="38925" y="16712"/>
                  </a:lnTo>
                  <a:lnTo>
                    <a:pt x="18970" y="0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2068995" y="172096"/>
              <a:ext cx="13288010" cy="10085070"/>
            </a:xfrm>
            <a:custGeom>
              <a:rect b="b" l="l" r="r" t="t"/>
              <a:pathLst>
                <a:path extrusionOk="0" h="10085070" w="13288010">
                  <a:moveTo>
                    <a:pt x="13287896" y="44818"/>
                  </a:moveTo>
                  <a:lnTo>
                    <a:pt x="13271576" y="9931"/>
                  </a:lnTo>
                  <a:lnTo>
                    <a:pt x="13246468" y="0"/>
                  </a:lnTo>
                  <a:lnTo>
                    <a:pt x="13240538" y="0"/>
                  </a:lnTo>
                  <a:lnTo>
                    <a:pt x="41922" y="736523"/>
                  </a:lnTo>
                  <a:lnTo>
                    <a:pt x="5156" y="759307"/>
                  </a:lnTo>
                  <a:lnTo>
                    <a:pt x="0" y="776211"/>
                  </a:lnTo>
                  <a:lnTo>
                    <a:pt x="101" y="785469"/>
                  </a:lnTo>
                  <a:lnTo>
                    <a:pt x="811479" y="8200631"/>
                  </a:lnTo>
                  <a:lnTo>
                    <a:pt x="812114" y="8205698"/>
                  </a:lnTo>
                  <a:lnTo>
                    <a:pt x="813473" y="8210258"/>
                  </a:lnTo>
                  <a:lnTo>
                    <a:pt x="813549" y="8210537"/>
                  </a:lnTo>
                  <a:lnTo>
                    <a:pt x="841692" y="8238236"/>
                  </a:lnTo>
                  <a:lnTo>
                    <a:pt x="1337398" y="8286382"/>
                  </a:lnTo>
                  <a:lnTo>
                    <a:pt x="1608010" y="8660943"/>
                  </a:lnTo>
                  <a:lnTo>
                    <a:pt x="988301" y="9140190"/>
                  </a:lnTo>
                  <a:lnTo>
                    <a:pt x="971181" y="9171711"/>
                  </a:lnTo>
                  <a:lnTo>
                    <a:pt x="971283" y="9181160"/>
                  </a:lnTo>
                  <a:lnTo>
                    <a:pt x="973264" y="9189974"/>
                  </a:lnTo>
                  <a:lnTo>
                    <a:pt x="977112" y="9198127"/>
                  </a:lnTo>
                  <a:lnTo>
                    <a:pt x="982853" y="9205646"/>
                  </a:lnTo>
                  <a:lnTo>
                    <a:pt x="1773466" y="10069309"/>
                  </a:lnTo>
                  <a:lnTo>
                    <a:pt x="1776895" y="10073246"/>
                  </a:lnTo>
                  <a:lnTo>
                    <a:pt x="1780882" y="10076485"/>
                  </a:lnTo>
                  <a:lnTo>
                    <a:pt x="1790001" y="10081565"/>
                  </a:lnTo>
                  <a:lnTo>
                    <a:pt x="1794852" y="10083241"/>
                  </a:lnTo>
                  <a:lnTo>
                    <a:pt x="1805152" y="10084930"/>
                  </a:lnTo>
                  <a:lnTo>
                    <a:pt x="1809965" y="10084930"/>
                  </a:lnTo>
                  <a:lnTo>
                    <a:pt x="1844941" y="10064496"/>
                  </a:lnTo>
                  <a:lnTo>
                    <a:pt x="1851914" y="10045154"/>
                  </a:lnTo>
                  <a:lnTo>
                    <a:pt x="1851901" y="10034727"/>
                  </a:lnTo>
                  <a:lnTo>
                    <a:pt x="1850999" y="10029660"/>
                  </a:lnTo>
                  <a:lnTo>
                    <a:pt x="1849234" y="10024758"/>
                  </a:lnTo>
                  <a:lnTo>
                    <a:pt x="1791119" y="9852939"/>
                  </a:lnTo>
                  <a:lnTo>
                    <a:pt x="1593011" y="9267165"/>
                  </a:lnTo>
                  <a:lnTo>
                    <a:pt x="2623667" y="8643074"/>
                  </a:lnTo>
                  <a:lnTo>
                    <a:pt x="2627719" y="8639454"/>
                  </a:lnTo>
                  <a:lnTo>
                    <a:pt x="2634475" y="8630729"/>
                  </a:lnTo>
                  <a:lnTo>
                    <a:pt x="2636951" y="8625891"/>
                  </a:lnTo>
                  <a:lnTo>
                    <a:pt x="2640126" y="8615299"/>
                  </a:lnTo>
                  <a:lnTo>
                    <a:pt x="2640698" y="8609914"/>
                  </a:lnTo>
                  <a:lnTo>
                    <a:pt x="2639834" y="8598891"/>
                  </a:lnTo>
                  <a:lnTo>
                    <a:pt x="2638437" y="8593645"/>
                  </a:lnTo>
                  <a:lnTo>
                    <a:pt x="2546515" y="8401837"/>
                  </a:lnTo>
                  <a:lnTo>
                    <a:pt x="12559513" y="9352915"/>
                  </a:lnTo>
                  <a:lnTo>
                    <a:pt x="12594768" y="9333586"/>
                  </a:lnTo>
                  <a:lnTo>
                    <a:pt x="12602185" y="9311259"/>
                  </a:lnTo>
                  <a:lnTo>
                    <a:pt x="12606071" y="9258833"/>
                  </a:lnTo>
                  <a:lnTo>
                    <a:pt x="13284391" y="91973"/>
                  </a:lnTo>
                  <a:lnTo>
                    <a:pt x="13287655" y="47879"/>
                  </a:lnTo>
                  <a:lnTo>
                    <a:pt x="13287896" y="44818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1823336" y="417396"/>
              <a:ext cx="13199110" cy="9869805"/>
            </a:xfrm>
            <a:custGeom>
              <a:rect b="b" l="l" r="r" t="t"/>
              <a:pathLst>
                <a:path extrusionOk="0" h="9869805" w="13199110">
                  <a:moveTo>
                    <a:pt x="13198616" y="0"/>
                  </a:moveTo>
                  <a:lnTo>
                    <a:pt x="0" y="736682"/>
                  </a:lnTo>
                  <a:lnTo>
                    <a:pt x="811532" y="8151841"/>
                  </a:lnTo>
                  <a:lnTo>
                    <a:pt x="1317300" y="8199872"/>
                  </a:lnTo>
                  <a:lnTo>
                    <a:pt x="1625034" y="8625942"/>
                  </a:lnTo>
                  <a:lnTo>
                    <a:pt x="971384" y="9131710"/>
                  </a:lnTo>
                  <a:lnTo>
                    <a:pt x="1647354" y="9869603"/>
                  </a:lnTo>
                  <a:lnTo>
                    <a:pt x="1719641" y="9869603"/>
                  </a:lnTo>
                  <a:lnTo>
                    <a:pt x="1494274" y="9203833"/>
                  </a:lnTo>
                  <a:lnTo>
                    <a:pt x="2550812" y="8563668"/>
                  </a:lnTo>
                  <a:lnTo>
                    <a:pt x="2428233" y="8305480"/>
                  </a:lnTo>
                  <a:lnTo>
                    <a:pt x="12513449" y="9263380"/>
                  </a:lnTo>
                  <a:lnTo>
                    <a:pt x="13198616" y="0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1857578" y="1465909"/>
              <a:ext cx="11886565" cy="8781415"/>
            </a:xfrm>
            <a:custGeom>
              <a:rect b="b" l="l" r="r" t="t"/>
              <a:pathLst>
                <a:path extrusionOk="0" h="8781415" w="11886565">
                  <a:moveTo>
                    <a:pt x="915771" y="7116673"/>
                  </a:moveTo>
                  <a:lnTo>
                    <a:pt x="767740" y="7014845"/>
                  </a:lnTo>
                  <a:lnTo>
                    <a:pt x="770775" y="7043941"/>
                  </a:lnTo>
                  <a:lnTo>
                    <a:pt x="870318" y="7112419"/>
                  </a:lnTo>
                  <a:lnTo>
                    <a:pt x="915771" y="7116673"/>
                  </a:lnTo>
                  <a:close/>
                </a:path>
                <a:path extrusionOk="0" h="8781415" w="11886565">
                  <a:moveTo>
                    <a:pt x="1105014" y="7134542"/>
                  </a:moveTo>
                  <a:lnTo>
                    <a:pt x="754253" y="6893788"/>
                  </a:lnTo>
                  <a:lnTo>
                    <a:pt x="757593" y="6923024"/>
                  </a:lnTo>
                  <a:lnTo>
                    <a:pt x="1059256" y="7130301"/>
                  </a:lnTo>
                  <a:lnTo>
                    <a:pt x="1105014" y="7134542"/>
                  </a:lnTo>
                  <a:close/>
                </a:path>
                <a:path extrusionOk="0" h="8781415" w="11886565">
                  <a:moveTo>
                    <a:pt x="1474419" y="8198205"/>
                  </a:moveTo>
                  <a:lnTo>
                    <a:pt x="1462455" y="8163052"/>
                  </a:lnTo>
                  <a:lnTo>
                    <a:pt x="1129258" y="7934261"/>
                  </a:lnTo>
                  <a:lnTo>
                    <a:pt x="1110780" y="7948650"/>
                  </a:lnTo>
                  <a:lnTo>
                    <a:pt x="1474419" y="8198205"/>
                  </a:lnTo>
                  <a:close/>
                </a:path>
                <a:path extrusionOk="0" h="8781415" w="11886565">
                  <a:moveTo>
                    <a:pt x="1523822" y="8343963"/>
                  </a:moveTo>
                  <a:lnTo>
                    <a:pt x="1511693" y="8308657"/>
                  </a:lnTo>
                  <a:lnTo>
                    <a:pt x="1052741" y="7993659"/>
                  </a:lnTo>
                  <a:lnTo>
                    <a:pt x="1034262" y="8007896"/>
                  </a:lnTo>
                  <a:lnTo>
                    <a:pt x="1523822" y="8343963"/>
                  </a:lnTo>
                  <a:close/>
                </a:path>
                <a:path extrusionOk="0" h="8781415" w="11886565">
                  <a:moveTo>
                    <a:pt x="1541995" y="8105622"/>
                  </a:moveTo>
                  <a:lnTo>
                    <a:pt x="1206080" y="7875168"/>
                  </a:lnTo>
                  <a:lnTo>
                    <a:pt x="1187602" y="7889418"/>
                  </a:lnTo>
                  <a:lnTo>
                    <a:pt x="1521091" y="8118361"/>
                  </a:lnTo>
                  <a:lnTo>
                    <a:pt x="1541995" y="8105622"/>
                  </a:lnTo>
                  <a:close/>
                </a:path>
                <a:path extrusionOk="0" h="8781415" w="11886565">
                  <a:moveTo>
                    <a:pt x="1573060" y="8489582"/>
                  </a:moveTo>
                  <a:lnTo>
                    <a:pt x="1561236" y="8454580"/>
                  </a:lnTo>
                  <a:lnTo>
                    <a:pt x="976071" y="8052752"/>
                  </a:lnTo>
                  <a:lnTo>
                    <a:pt x="957745" y="8066989"/>
                  </a:lnTo>
                  <a:lnTo>
                    <a:pt x="1573060" y="8489582"/>
                  </a:lnTo>
                  <a:close/>
                </a:path>
                <a:path extrusionOk="0" h="8781415" w="11886565">
                  <a:moveTo>
                    <a:pt x="1622298" y="8635340"/>
                  </a:moveTo>
                  <a:lnTo>
                    <a:pt x="1610487" y="8600034"/>
                  </a:lnTo>
                  <a:lnTo>
                    <a:pt x="1071994" y="8230324"/>
                  </a:lnTo>
                  <a:lnTo>
                    <a:pt x="1138656" y="8303361"/>
                  </a:lnTo>
                  <a:lnTo>
                    <a:pt x="1622298" y="8635340"/>
                  </a:lnTo>
                  <a:close/>
                </a:path>
                <a:path extrusionOk="0" h="8781415" w="11886565">
                  <a:moveTo>
                    <a:pt x="1628660" y="8053197"/>
                  </a:moveTo>
                  <a:lnTo>
                    <a:pt x="1282598" y="7815923"/>
                  </a:lnTo>
                  <a:lnTo>
                    <a:pt x="1264107" y="7830172"/>
                  </a:lnTo>
                  <a:lnTo>
                    <a:pt x="1607604" y="8065935"/>
                  </a:lnTo>
                  <a:lnTo>
                    <a:pt x="1628660" y="8053197"/>
                  </a:lnTo>
                  <a:close/>
                </a:path>
                <a:path extrusionOk="0" h="8781415" w="11886565">
                  <a:moveTo>
                    <a:pt x="1671701" y="8780945"/>
                  </a:moveTo>
                  <a:lnTo>
                    <a:pt x="1659877" y="8745944"/>
                  </a:lnTo>
                  <a:lnTo>
                    <a:pt x="1348206" y="8532000"/>
                  </a:lnTo>
                  <a:lnTo>
                    <a:pt x="1414716" y="8604428"/>
                  </a:lnTo>
                  <a:lnTo>
                    <a:pt x="1671701" y="8780945"/>
                  </a:lnTo>
                  <a:close/>
                </a:path>
                <a:path extrusionOk="0" h="8781415" w="11886565">
                  <a:moveTo>
                    <a:pt x="1715185" y="8000771"/>
                  </a:moveTo>
                  <a:lnTo>
                    <a:pt x="1359268" y="7756525"/>
                  </a:lnTo>
                  <a:lnTo>
                    <a:pt x="1340777" y="7770774"/>
                  </a:lnTo>
                  <a:lnTo>
                    <a:pt x="1694268" y="8013509"/>
                  </a:lnTo>
                  <a:lnTo>
                    <a:pt x="1715185" y="8000771"/>
                  </a:lnTo>
                  <a:close/>
                </a:path>
                <a:path extrusionOk="0" h="8781415" w="11886565">
                  <a:moveTo>
                    <a:pt x="1801545" y="7948358"/>
                  </a:moveTo>
                  <a:lnTo>
                    <a:pt x="1435785" y="7697432"/>
                  </a:lnTo>
                  <a:lnTo>
                    <a:pt x="1417294" y="7711681"/>
                  </a:lnTo>
                  <a:lnTo>
                    <a:pt x="1780794" y="7961084"/>
                  </a:lnTo>
                  <a:lnTo>
                    <a:pt x="1801545" y="7948358"/>
                  </a:lnTo>
                  <a:close/>
                </a:path>
                <a:path extrusionOk="0" h="8781415" w="11886565">
                  <a:moveTo>
                    <a:pt x="1888363" y="7895933"/>
                  </a:moveTo>
                  <a:lnTo>
                    <a:pt x="1512608" y="7638047"/>
                  </a:lnTo>
                  <a:lnTo>
                    <a:pt x="1494116" y="7652283"/>
                  </a:lnTo>
                  <a:lnTo>
                    <a:pt x="1867306" y="7908658"/>
                  </a:lnTo>
                  <a:lnTo>
                    <a:pt x="1888363" y="7895933"/>
                  </a:lnTo>
                  <a:close/>
                </a:path>
                <a:path extrusionOk="0" h="8781415" w="11886565">
                  <a:moveTo>
                    <a:pt x="1974888" y="7843507"/>
                  </a:moveTo>
                  <a:lnTo>
                    <a:pt x="1589125" y="7578649"/>
                  </a:lnTo>
                  <a:lnTo>
                    <a:pt x="1570634" y="7593038"/>
                  </a:lnTo>
                  <a:lnTo>
                    <a:pt x="1953831" y="7855928"/>
                  </a:lnTo>
                  <a:lnTo>
                    <a:pt x="1974888" y="7843507"/>
                  </a:lnTo>
                  <a:close/>
                </a:path>
                <a:path extrusionOk="0" h="8781415" w="11886565">
                  <a:moveTo>
                    <a:pt x="2061400" y="7790929"/>
                  </a:moveTo>
                  <a:lnTo>
                    <a:pt x="1433664" y="7360005"/>
                  </a:lnTo>
                  <a:lnTo>
                    <a:pt x="1472450" y="7413790"/>
                  </a:lnTo>
                  <a:lnTo>
                    <a:pt x="2040496" y="7803655"/>
                  </a:lnTo>
                  <a:lnTo>
                    <a:pt x="2061400" y="7790929"/>
                  </a:lnTo>
                  <a:close/>
                </a:path>
                <a:path extrusionOk="0" h="8781415" w="11886565">
                  <a:moveTo>
                    <a:pt x="2147773" y="7738351"/>
                  </a:moveTo>
                  <a:lnTo>
                    <a:pt x="741070" y="6772872"/>
                  </a:lnTo>
                  <a:lnTo>
                    <a:pt x="744258" y="6802120"/>
                  </a:lnTo>
                  <a:lnTo>
                    <a:pt x="1248664" y="7148182"/>
                  </a:lnTo>
                  <a:lnTo>
                    <a:pt x="1283055" y="7151522"/>
                  </a:lnTo>
                  <a:lnTo>
                    <a:pt x="1312291" y="7191819"/>
                  </a:lnTo>
                  <a:lnTo>
                    <a:pt x="2127008" y="7751229"/>
                  </a:lnTo>
                  <a:lnTo>
                    <a:pt x="2147773" y="7738351"/>
                  </a:lnTo>
                  <a:close/>
                </a:path>
                <a:path extrusionOk="0" h="8781415" w="11886565">
                  <a:moveTo>
                    <a:pt x="2234285" y="7686078"/>
                  </a:moveTo>
                  <a:lnTo>
                    <a:pt x="728040" y="6652107"/>
                  </a:lnTo>
                  <a:lnTo>
                    <a:pt x="731075" y="6681203"/>
                  </a:lnTo>
                  <a:lnTo>
                    <a:pt x="2213533" y="7698651"/>
                  </a:lnTo>
                  <a:lnTo>
                    <a:pt x="2234285" y="7686078"/>
                  </a:lnTo>
                  <a:close/>
                </a:path>
                <a:path extrusionOk="0" h="8781415" w="11886565">
                  <a:moveTo>
                    <a:pt x="2320950" y="7633500"/>
                  </a:moveTo>
                  <a:lnTo>
                    <a:pt x="714552" y="6531051"/>
                  </a:lnTo>
                  <a:lnTo>
                    <a:pt x="717892" y="6560286"/>
                  </a:lnTo>
                  <a:lnTo>
                    <a:pt x="2300198" y="7646225"/>
                  </a:lnTo>
                  <a:lnTo>
                    <a:pt x="2320950" y="7633500"/>
                  </a:lnTo>
                  <a:close/>
                </a:path>
                <a:path extrusionOk="0" h="8781415" w="11886565">
                  <a:moveTo>
                    <a:pt x="2407475" y="7581074"/>
                  </a:moveTo>
                  <a:lnTo>
                    <a:pt x="701370" y="6410134"/>
                  </a:lnTo>
                  <a:lnTo>
                    <a:pt x="704557" y="6439382"/>
                  </a:lnTo>
                  <a:lnTo>
                    <a:pt x="2386711" y="7593800"/>
                  </a:lnTo>
                  <a:lnTo>
                    <a:pt x="2407475" y="7581074"/>
                  </a:lnTo>
                  <a:close/>
                </a:path>
                <a:path extrusionOk="0" h="8781415" w="11886565">
                  <a:moveTo>
                    <a:pt x="2428837" y="7260310"/>
                  </a:moveTo>
                  <a:lnTo>
                    <a:pt x="661670" y="6047397"/>
                  </a:lnTo>
                  <a:lnTo>
                    <a:pt x="664857" y="6076493"/>
                  </a:lnTo>
                  <a:lnTo>
                    <a:pt x="2398382" y="7266064"/>
                  </a:lnTo>
                  <a:lnTo>
                    <a:pt x="2393835" y="7256970"/>
                  </a:lnTo>
                  <a:lnTo>
                    <a:pt x="2428837" y="7260310"/>
                  </a:lnTo>
                  <a:close/>
                </a:path>
                <a:path extrusionOk="0" h="8781415" w="11886565">
                  <a:moveTo>
                    <a:pt x="2477020" y="7432129"/>
                  </a:moveTo>
                  <a:lnTo>
                    <a:pt x="2458072" y="7392124"/>
                  </a:lnTo>
                  <a:lnTo>
                    <a:pt x="674852" y="6168314"/>
                  </a:lnTo>
                  <a:lnTo>
                    <a:pt x="678192" y="6197257"/>
                  </a:lnTo>
                  <a:lnTo>
                    <a:pt x="2477020" y="7432129"/>
                  </a:lnTo>
                  <a:close/>
                </a:path>
                <a:path extrusionOk="0" h="8781415" w="11886565">
                  <a:moveTo>
                    <a:pt x="2494292" y="7528801"/>
                  </a:moveTo>
                  <a:lnTo>
                    <a:pt x="688187" y="6289230"/>
                  </a:lnTo>
                  <a:lnTo>
                    <a:pt x="691375" y="6318466"/>
                  </a:lnTo>
                  <a:lnTo>
                    <a:pt x="2473083" y="7541374"/>
                  </a:lnTo>
                  <a:lnTo>
                    <a:pt x="2494292" y="7528801"/>
                  </a:lnTo>
                  <a:close/>
                </a:path>
                <a:path extrusionOk="0" h="8781415" w="11886565">
                  <a:moveTo>
                    <a:pt x="2618232" y="7278332"/>
                  </a:moveTo>
                  <a:lnTo>
                    <a:pt x="648500" y="5926188"/>
                  </a:lnTo>
                  <a:lnTo>
                    <a:pt x="651675" y="5955576"/>
                  </a:lnTo>
                  <a:lnTo>
                    <a:pt x="2572321" y="7273938"/>
                  </a:lnTo>
                  <a:lnTo>
                    <a:pt x="2618232" y="7278332"/>
                  </a:lnTo>
                  <a:close/>
                </a:path>
                <a:path extrusionOk="0" h="8781415" w="11886565">
                  <a:moveTo>
                    <a:pt x="2807322" y="7296213"/>
                  </a:moveTo>
                  <a:lnTo>
                    <a:pt x="635165" y="5805576"/>
                  </a:lnTo>
                  <a:lnTo>
                    <a:pt x="638492" y="5834519"/>
                  </a:lnTo>
                  <a:lnTo>
                    <a:pt x="2761716" y="7291972"/>
                  </a:lnTo>
                  <a:lnTo>
                    <a:pt x="2807322" y="7296213"/>
                  </a:lnTo>
                  <a:close/>
                </a:path>
                <a:path extrusionOk="0" h="8781415" w="11886565">
                  <a:moveTo>
                    <a:pt x="2996730" y="7314247"/>
                  </a:moveTo>
                  <a:lnTo>
                    <a:pt x="621982" y="5684367"/>
                  </a:lnTo>
                  <a:lnTo>
                    <a:pt x="625157" y="5713603"/>
                  </a:lnTo>
                  <a:lnTo>
                    <a:pt x="2950667" y="7309853"/>
                  </a:lnTo>
                  <a:lnTo>
                    <a:pt x="2996730" y="7314247"/>
                  </a:lnTo>
                  <a:close/>
                </a:path>
                <a:path extrusionOk="0" h="8781415" w="11886565">
                  <a:moveTo>
                    <a:pt x="3185668" y="7332129"/>
                  </a:moveTo>
                  <a:lnTo>
                    <a:pt x="608799" y="5563451"/>
                  </a:lnTo>
                  <a:lnTo>
                    <a:pt x="611974" y="5592699"/>
                  </a:lnTo>
                  <a:lnTo>
                    <a:pt x="3140062" y="7327887"/>
                  </a:lnTo>
                  <a:lnTo>
                    <a:pt x="3185668" y="7332129"/>
                  </a:lnTo>
                  <a:close/>
                </a:path>
                <a:path extrusionOk="0" h="8781415" w="11886565">
                  <a:moveTo>
                    <a:pt x="3374771" y="7350163"/>
                  </a:moveTo>
                  <a:lnTo>
                    <a:pt x="595464" y="5442547"/>
                  </a:lnTo>
                  <a:lnTo>
                    <a:pt x="598792" y="5471782"/>
                  </a:lnTo>
                  <a:lnTo>
                    <a:pt x="3329000" y="7345769"/>
                  </a:lnTo>
                  <a:lnTo>
                    <a:pt x="3374771" y="7350163"/>
                  </a:lnTo>
                  <a:close/>
                </a:path>
                <a:path extrusionOk="0" h="8781415" w="11886565">
                  <a:moveTo>
                    <a:pt x="3564013" y="7368032"/>
                  </a:moveTo>
                  <a:lnTo>
                    <a:pt x="582282" y="5321630"/>
                  </a:lnTo>
                  <a:lnTo>
                    <a:pt x="585457" y="5350878"/>
                  </a:lnTo>
                  <a:lnTo>
                    <a:pt x="3518255" y="7363790"/>
                  </a:lnTo>
                  <a:lnTo>
                    <a:pt x="3564013" y="7368032"/>
                  </a:lnTo>
                  <a:close/>
                </a:path>
                <a:path extrusionOk="0" h="8781415" w="11886565">
                  <a:moveTo>
                    <a:pt x="3752951" y="7386218"/>
                  </a:moveTo>
                  <a:lnTo>
                    <a:pt x="569099" y="5200713"/>
                  </a:lnTo>
                  <a:lnTo>
                    <a:pt x="572274" y="5229961"/>
                  </a:lnTo>
                  <a:lnTo>
                    <a:pt x="3707498" y="7381672"/>
                  </a:lnTo>
                  <a:lnTo>
                    <a:pt x="3752951" y="7386218"/>
                  </a:lnTo>
                  <a:close/>
                </a:path>
                <a:path extrusionOk="0" h="8781415" w="11886565">
                  <a:moveTo>
                    <a:pt x="3942346" y="7403947"/>
                  </a:moveTo>
                  <a:lnTo>
                    <a:pt x="555764" y="5079504"/>
                  </a:lnTo>
                  <a:lnTo>
                    <a:pt x="559092" y="5109045"/>
                  </a:lnTo>
                  <a:lnTo>
                    <a:pt x="3896449" y="7399706"/>
                  </a:lnTo>
                  <a:lnTo>
                    <a:pt x="3942346" y="7403947"/>
                  </a:lnTo>
                  <a:close/>
                </a:path>
                <a:path extrusionOk="0" h="8781415" w="11886565">
                  <a:moveTo>
                    <a:pt x="4131297" y="7422134"/>
                  </a:moveTo>
                  <a:lnTo>
                    <a:pt x="542582" y="4958893"/>
                  </a:lnTo>
                  <a:lnTo>
                    <a:pt x="545617" y="4987836"/>
                  </a:lnTo>
                  <a:lnTo>
                    <a:pt x="4085844" y="7417587"/>
                  </a:lnTo>
                  <a:lnTo>
                    <a:pt x="4131297" y="7422134"/>
                  </a:lnTo>
                  <a:close/>
                </a:path>
                <a:path extrusionOk="0" h="8781415" w="11886565">
                  <a:moveTo>
                    <a:pt x="4320540" y="7440003"/>
                  </a:moveTo>
                  <a:lnTo>
                    <a:pt x="529399" y="4837989"/>
                  </a:lnTo>
                  <a:lnTo>
                    <a:pt x="532587" y="4866919"/>
                  </a:lnTo>
                  <a:lnTo>
                    <a:pt x="4274782" y="7435609"/>
                  </a:lnTo>
                  <a:lnTo>
                    <a:pt x="4320540" y="7440003"/>
                  </a:lnTo>
                  <a:close/>
                </a:path>
                <a:path extrusionOk="0" h="8781415" w="11886565">
                  <a:moveTo>
                    <a:pt x="4509643" y="7458037"/>
                  </a:moveTo>
                  <a:lnTo>
                    <a:pt x="516064" y="4716767"/>
                  </a:lnTo>
                  <a:lnTo>
                    <a:pt x="519404" y="4746168"/>
                  </a:lnTo>
                  <a:lnTo>
                    <a:pt x="4464024" y="7453490"/>
                  </a:lnTo>
                  <a:lnTo>
                    <a:pt x="4509643" y="7458037"/>
                  </a:lnTo>
                  <a:close/>
                </a:path>
                <a:path extrusionOk="0" h="8781415" w="11886565">
                  <a:moveTo>
                    <a:pt x="4698733" y="7475918"/>
                  </a:moveTo>
                  <a:lnTo>
                    <a:pt x="502881" y="4596155"/>
                  </a:lnTo>
                  <a:lnTo>
                    <a:pt x="505917" y="4625098"/>
                  </a:lnTo>
                  <a:lnTo>
                    <a:pt x="4653127" y="7471524"/>
                  </a:lnTo>
                  <a:lnTo>
                    <a:pt x="4698733" y="7475918"/>
                  </a:lnTo>
                  <a:close/>
                </a:path>
                <a:path extrusionOk="0" h="8781415" w="11886565">
                  <a:moveTo>
                    <a:pt x="4888128" y="7493952"/>
                  </a:moveTo>
                  <a:lnTo>
                    <a:pt x="489699" y="4474946"/>
                  </a:lnTo>
                  <a:lnTo>
                    <a:pt x="492887" y="4504182"/>
                  </a:lnTo>
                  <a:lnTo>
                    <a:pt x="4842065" y="7489406"/>
                  </a:lnTo>
                  <a:lnTo>
                    <a:pt x="4888128" y="7493952"/>
                  </a:lnTo>
                  <a:close/>
                </a:path>
                <a:path extrusionOk="0" h="8781415" w="11886565">
                  <a:moveTo>
                    <a:pt x="5077079" y="7511821"/>
                  </a:moveTo>
                  <a:lnTo>
                    <a:pt x="476364" y="4354030"/>
                  </a:lnTo>
                  <a:lnTo>
                    <a:pt x="479704" y="4383278"/>
                  </a:lnTo>
                  <a:lnTo>
                    <a:pt x="5031460" y="7507579"/>
                  </a:lnTo>
                  <a:lnTo>
                    <a:pt x="5077079" y="7511821"/>
                  </a:lnTo>
                  <a:close/>
                </a:path>
                <a:path extrusionOk="0" h="8781415" w="11886565">
                  <a:moveTo>
                    <a:pt x="5266169" y="7529855"/>
                  </a:moveTo>
                  <a:lnTo>
                    <a:pt x="463181" y="4233126"/>
                  </a:lnTo>
                  <a:lnTo>
                    <a:pt x="466217" y="4262361"/>
                  </a:lnTo>
                  <a:lnTo>
                    <a:pt x="5220563" y="7525309"/>
                  </a:lnTo>
                  <a:lnTo>
                    <a:pt x="5266169" y="7529855"/>
                  </a:lnTo>
                  <a:close/>
                </a:path>
                <a:path extrusionOk="0" h="8781415" w="11886565">
                  <a:moveTo>
                    <a:pt x="5455412" y="7547889"/>
                  </a:moveTo>
                  <a:lnTo>
                    <a:pt x="449999" y="4112209"/>
                  </a:lnTo>
                  <a:lnTo>
                    <a:pt x="453186" y="4141457"/>
                  </a:lnTo>
                  <a:lnTo>
                    <a:pt x="5409654" y="7543495"/>
                  </a:lnTo>
                  <a:lnTo>
                    <a:pt x="5455412" y="7547889"/>
                  </a:lnTo>
                  <a:close/>
                </a:path>
                <a:path extrusionOk="0" h="8781415" w="11886565">
                  <a:moveTo>
                    <a:pt x="5644362" y="7565771"/>
                  </a:moveTo>
                  <a:lnTo>
                    <a:pt x="436829" y="3991292"/>
                  </a:lnTo>
                  <a:lnTo>
                    <a:pt x="440004" y="4020235"/>
                  </a:lnTo>
                  <a:lnTo>
                    <a:pt x="5598909" y="7561529"/>
                  </a:lnTo>
                  <a:lnTo>
                    <a:pt x="5644362" y="7565771"/>
                  </a:lnTo>
                  <a:close/>
                </a:path>
                <a:path extrusionOk="0" h="8781415" w="11886565">
                  <a:moveTo>
                    <a:pt x="5833605" y="7583805"/>
                  </a:moveTo>
                  <a:lnTo>
                    <a:pt x="423494" y="3870388"/>
                  </a:lnTo>
                  <a:lnTo>
                    <a:pt x="426821" y="3899624"/>
                  </a:lnTo>
                  <a:lnTo>
                    <a:pt x="5787847" y="7579411"/>
                  </a:lnTo>
                  <a:lnTo>
                    <a:pt x="5833605" y="7583805"/>
                  </a:lnTo>
                  <a:close/>
                </a:path>
                <a:path extrusionOk="0" h="8781415" w="11886565">
                  <a:moveTo>
                    <a:pt x="6022695" y="7601674"/>
                  </a:moveTo>
                  <a:lnTo>
                    <a:pt x="410311" y="3749471"/>
                  </a:lnTo>
                  <a:lnTo>
                    <a:pt x="413334" y="3778415"/>
                  </a:lnTo>
                  <a:lnTo>
                    <a:pt x="5977242" y="7597432"/>
                  </a:lnTo>
                  <a:lnTo>
                    <a:pt x="6022695" y="7601674"/>
                  </a:lnTo>
                  <a:close/>
                </a:path>
                <a:path extrusionOk="0" h="8781415" w="11886565">
                  <a:moveTo>
                    <a:pt x="6211951" y="7619708"/>
                  </a:moveTo>
                  <a:lnTo>
                    <a:pt x="397129" y="3628567"/>
                  </a:lnTo>
                  <a:lnTo>
                    <a:pt x="400304" y="3657498"/>
                  </a:lnTo>
                  <a:lnTo>
                    <a:pt x="6166193" y="7615314"/>
                  </a:lnTo>
                  <a:lnTo>
                    <a:pt x="6211951" y="7619708"/>
                  </a:lnTo>
                  <a:close/>
                </a:path>
                <a:path extrusionOk="0" h="8781415" w="11886565">
                  <a:moveTo>
                    <a:pt x="6401194" y="7637589"/>
                  </a:moveTo>
                  <a:lnTo>
                    <a:pt x="383794" y="3507346"/>
                  </a:lnTo>
                  <a:lnTo>
                    <a:pt x="387121" y="3536594"/>
                  </a:lnTo>
                  <a:lnTo>
                    <a:pt x="6355435" y="7633348"/>
                  </a:lnTo>
                  <a:lnTo>
                    <a:pt x="6401194" y="7637589"/>
                  </a:lnTo>
                  <a:close/>
                </a:path>
                <a:path extrusionOk="0" h="8781415" w="11886565">
                  <a:moveTo>
                    <a:pt x="6590131" y="7655623"/>
                  </a:moveTo>
                  <a:lnTo>
                    <a:pt x="370611" y="3386442"/>
                  </a:lnTo>
                  <a:lnTo>
                    <a:pt x="373634" y="3415677"/>
                  </a:lnTo>
                  <a:lnTo>
                    <a:pt x="6544526" y="7651229"/>
                  </a:lnTo>
                  <a:lnTo>
                    <a:pt x="6590131" y="7655623"/>
                  </a:lnTo>
                  <a:close/>
                </a:path>
                <a:path extrusionOk="0" h="8781415" w="11886565">
                  <a:moveTo>
                    <a:pt x="6779539" y="7673492"/>
                  </a:moveTo>
                  <a:lnTo>
                    <a:pt x="357428" y="3265525"/>
                  </a:lnTo>
                  <a:lnTo>
                    <a:pt x="360464" y="3294773"/>
                  </a:lnTo>
                  <a:lnTo>
                    <a:pt x="6733629" y="7669250"/>
                  </a:lnTo>
                  <a:lnTo>
                    <a:pt x="6779539" y="7673492"/>
                  </a:lnTo>
                  <a:close/>
                </a:path>
                <a:path extrusionOk="0" h="8781415" w="11886565">
                  <a:moveTo>
                    <a:pt x="6968477" y="7691526"/>
                  </a:moveTo>
                  <a:lnTo>
                    <a:pt x="343941" y="3144609"/>
                  </a:lnTo>
                  <a:lnTo>
                    <a:pt x="347421" y="3173857"/>
                  </a:lnTo>
                  <a:lnTo>
                    <a:pt x="6922719" y="7687132"/>
                  </a:lnTo>
                  <a:lnTo>
                    <a:pt x="6968477" y="7691526"/>
                  </a:lnTo>
                  <a:close/>
                </a:path>
                <a:path extrusionOk="0" h="8781415" w="11886565">
                  <a:moveTo>
                    <a:pt x="7157720" y="7709408"/>
                  </a:moveTo>
                  <a:lnTo>
                    <a:pt x="330911" y="3023705"/>
                  </a:lnTo>
                  <a:lnTo>
                    <a:pt x="333946" y="3052940"/>
                  </a:lnTo>
                  <a:lnTo>
                    <a:pt x="7111962" y="7705166"/>
                  </a:lnTo>
                  <a:lnTo>
                    <a:pt x="7157720" y="7709408"/>
                  </a:lnTo>
                  <a:close/>
                </a:path>
                <a:path extrusionOk="0" h="8781415" w="11886565">
                  <a:moveTo>
                    <a:pt x="7346823" y="7727442"/>
                  </a:moveTo>
                  <a:lnTo>
                    <a:pt x="317728" y="2902788"/>
                  </a:lnTo>
                  <a:lnTo>
                    <a:pt x="320763" y="2932036"/>
                  </a:lnTo>
                  <a:lnTo>
                    <a:pt x="7301065" y="7723048"/>
                  </a:lnTo>
                  <a:lnTo>
                    <a:pt x="7346823" y="7727442"/>
                  </a:lnTo>
                  <a:close/>
                </a:path>
                <a:path extrusionOk="0" h="8781415" w="11886565">
                  <a:moveTo>
                    <a:pt x="7536066" y="7745323"/>
                  </a:moveTo>
                  <a:lnTo>
                    <a:pt x="304241" y="2781884"/>
                  </a:lnTo>
                  <a:lnTo>
                    <a:pt x="307581" y="2810814"/>
                  </a:lnTo>
                  <a:lnTo>
                    <a:pt x="7490307" y="7741069"/>
                  </a:lnTo>
                  <a:lnTo>
                    <a:pt x="7536066" y="7745323"/>
                  </a:lnTo>
                  <a:close/>
                </a:path>
                <a:path extrusionOk="0" h="8781415" w="11886565">
                  <a:moveTo>
                    <a:pt x="7725156" y="7763345"/>
                  </a:moveTo>
                  <a:lnTo>
                    <a:pt x="291058" y="2660967"/>
                  </a:lnTo>
                  <a:lnTo>
                    <a:pt x="294246" y="2690215"/>
                  </a:lnTo>
                  <a:lnTo>
                    <a:pt x="7679245" y="7758951"/>
                  </a:lnTo>
                  <a:lnTo>
                    <a:pt x="7725156" y="7763345"/>
                  </a:lnTo>
                  <a:close/>
                </a:path>
                <a:path extrusionOk="0" h="8781415" w="11886565">
                  <a:moveTo>
                    <a:pt x="7914259" y="7781226"/>
                  </a:moveTo>
                  <a:lnTo>
                    <a:pt x="278028" y="2539746"/>
                  </a:lnTo>
                  <a:lnTo>
                    <a:pt x="281063" y="2569299"/>
                  </a:lnTo>
                  <a:lnTo>
                    <a:pt x="7868501" y="7776985"/>
                  </a:lnTo>
                  <a:lnTo>
                    <a:pt x="7914259" y="7781226"/>
                  </a:lnTo>
                  <a:close/>
                </a:path>
                <a:path extrusionOk="0" h="8781415" w="11886565">
                  <a:moveTo>
                    <a:pt x="8103654" y="7799260"/>
                  </a:moveTo>
                  <a:lnTo>
                    <a:pt x="264541" y="2419146"/>
                  </a:lnTo>
                  <a:lnTo>
                    <a:pt x="267881" y="2448077"/>
                  </a:lnTo>
                  <a:lnTo>
                    <a:pt x="8057591" y="7794866"/>
                  </a:lnTo>
                  <a:lnTo>
                    <a:pt x="8103654" y="7799260"/>
                  </a:lnTo>
                  <a:close/>
                </a:path>
                <a:path extrusionOk="0" h="8781415" w="11886565">
                  <a:moveTo>
                    <a:pt x="8292592" y="7817434"/>
                  </a:moveTo>
                  <a:lnTo>
                    <a:pt x="251358" y="2297925"/>
                  </a:lnTo>
                  <a:lnTo>
                    <a:pt x="254546" y="2327173"/>
                  </a:lnTo>
                  <a:lnTo>
                    <a:pt x="8246834" y="7812900"/>
                  </a:lnTo>
                  <a:lnTo>
                    <a:pt x="8292592" y="7817434"/>
                  </a:lnTo>
                  <a:close/>
                </a:path>
                <a:path extrusionOk="0" h="8781415" w="11886565">
                  <a:moveTo>
                    <a:pt x="8481695" y="7835316"/>
                  </a:moveTo>
                  <a:lnTo>
                    <a:pt x="238328" y="2177021"/>
                  </a:lnTo>
                  <a:lnTo>
                    <a:pt x="241363" y="2206256"/>
                  </a:lnTo>
                  <a:lnTo>
                    <a:pt x="8436089" y="7831074"/>
                  </a:lnTo>
                  <a:lnTo>
                    <a:pt x="8481695" y="7835316"/>
                  </a:lnTo>
                  <a:close/>
                </a:path>
                <a:path extrusionOk="0" h="8781415" w="11886565">
                  <a:moveTo>
                    <a:pt x="8670938" y="7853350"/>
                  </a:moveTo>
                  <a:lnTo>
                    <a:pt x="224853" y="2056104"/>
                  </a:lnTo>
                  <a:lnTo>
                    <a:pt x="228180" y="2085352"/>
                  </a:lnTo>
                  <a:lnTo>
                    <a:pt x="8625027" y="7848803"/>
                  </a:lnTo>
                  <a:lnTo>
                    <a:pt x="8670938" y="7853350"/>
                  </a:lnTo>
                  <a:close/>
                </a:path>
                <a:path extrusionOk="0" h="8781415" w="11886565">
                  <a:moveTo>
                    <a:pt x="8860180" y="7871231"/>
                  </a:moveTo>
                  <a:lnTo>
                    <a:pt x="211670" y="1935187"/>
                  </a:lnTo>
                  <a:lnTo>
                    <a:pt x="214845" y="1964436"/>
                  </a:lnTo>
                  <a:lnTo>
                    <a:pt x="8814422" y="7866989"/>
                  </a:lnTo>
                  <a:lnTo>
                    <a:pt x="8860180" y="7871231"/>
                  </a:lnTo>
                  <a:close/>
                </a:path>
                <a:path extrusionOk="0" h="8781415" w="11886565">
                  <a:moveTo>
                    <a:pt x="9049283" y="7889265"/>
                  </a:moveTo>
                  <a:lnTo>
                    <a:pt x="198640" y="1814283"/>
                  </a:lnTo>
                  <a:lnTo>
                    <a:pt x="201663" y="1843519"/>
                  </a:lnTo>
                  <a:lnTo>
                    <a:pt x="9003373" y="7884871"/>
                  </a:lnTo>
                  <a:lnTo>
                    <a:pt x="9049283" y="7889265"/>
                  </a:lnTo>
                  <a:close/>
                </a:path>
                <a:path extrusionOk="0" h="8781415" w="11886565">
                  <a:moveTo>
                    <a:pt x="9238526" y="7907134"/>
                  </a:moveTo>
                  <a:lnTo>
                    <a:pt x="185153" y="1693062"/>
                  </a:lnTo>
                  <a:lnTo>
                    <a:pt x="188480" y="1722615"/>
                  </a:lnTo>
                  <a:lnTo>
                    <a:pt x="9192768" y="7902892"/>
                  </a:lnTo>
                  <a:lnTo>
                    <a:pt x="9238526" y="7907134"/>
                  </a:lnTo>
                  <a:close/>
                </a:path>
                <a:path extrusionOk="0" h="8781415" w="11886565">
                  <a:moveTo>
                    <a:pt x="9427464" y="7925168"/>
                  </a:moveTo>
                  <a:lnTo>
                    <a:pt x="171970" y="1572463"/>
                  </a:lnTo>
                  <a:lnTo>
                    <a:pt x="175145" y="1601393"/>
                  </a:lnTo>
                  <a:lnTo>
                    <a:pt x="9381706" y="7920774"/>
                  </a:lnTo>
                  <a:lnTo>
                    <a:pt x="9427464" y="7925168"/>
                  </a:lnTo>
                  <a:close/>
                </a:path>
                <a:path extrusionOk="0" h="8781415" w="11886565">
                  <a:moveTo>
                    <a:pt x="9616719" y="7943050"/>
                  </a:moveTo>
                  <a:lnTo>
                    <a:pt x="158788" y="1451546"/>
                  </a:lnTo>
                  <a:lnTo>
                    <a:pt x="161963" y="1480489"/>
                  </a:lnTo>
                  <a:lnTo>
                    <a:pt x="9570656" y="7938808"/>
                  </a:lnTo>
                  <a:lnTo>
                    <a:pt x="9616719" y="7943050"/>
                  </a:lnTo>
                  <a:close/>
                </a:path>
                <a:path extrusionOk="0" h="8781415" w="11886565">
                  <a:moveTo>
                    <a:pt x="9805810" y="7961084"/>
                  </a:moveTo>
                  <a:lnTo>
                    <a:pt x="145453" y="1330337"/>
                  </a:lnTo>
                  <a:lnTo>
                    <a:pt x="148780" y="1359877"/>
                  </a:lnTo>
                  <a:lnTo>
                    <a:pt x="9759899" y="7956690"/>
                  </a:lnTo>
                  <a:lnTo>
                    <a:pt x="9805810" y="7961084"/>
                  </a:lnTo>
                  <a:close/>
                </a:path>
                <a:path extrusionOk="0" h="8781415" w="11886565">
                  <a:moveTo>
                    <a:pt x="9994760" y="7978953"/>
                  </a:moveTo>
                  <a:lnTo>
                    <a:pt x="132270" y="1209725"/>
                  </a:lnTo>
                  <a:lnTo>
                    <a:pt x="135458" y="1238669"/>
                  </a:lnTo>
                  <a:lnTo>
                    <a:pt x="9949142" y="7974711"/>
                  </a:lnTo>
                  <a:lnTo>
                    <a:pt x="9994760" y="7978953"/>
                  </a:lnTo>
                  <a:close/>
                </a:path>
                <a:path extrusionOk="0" h="8781415" w="11886565">
                  <a:moveTo>
                    <a:pt x="10184308" y="7996987"/>
                  </a:moveTo>
                  <a:lnTo>
                    <a:pt x="119087" y="1088504"/>
                  </a:lnTo>
                  <a:lnTo>
                    <a:pt x="122275" y="1117752"/>
                  </a:lnTo>
                  <a:lnTo>
                    <a:pt x="10138245" y="7992592"/>
                  </a:lnTo>
                  <a:lnTo>
                    <a:pt x="10184308" y="7996987"/>
                  </a:lnTo>
                  <a:close/>
                </a:path>
                <a:path extrusionOk="0" h="8781415" w="11886565">
                  <a:moveTo>
                    <a:pt x="10372941" y="8014868"/>
                  </a:moveTo>
                  <a:lnTo>
                    <a:pt x="105905" y="967600"/>
                  </a:lnTo>
                  <a:lnTo>
                    <a:pt x="109093" y="996835"/>
                  </a:lnTo>
                  <a:lnTo>
                    <a:pt x="10327488" y="8010626"/>
                  </a:lnTo>
                  <a:lnTo>
                    <a:pt x="10372941" y="8014868"/>
                  </a:lnTo>
                  <a:close/>
                </a:path>
                <a:path extrusionOk="0" h="8781415" w="11886565">
                  <a:moveTo>
                    <a:pt x="10562349" y="8032902"/>
                  </a:moveTo>
                  <a:lnTo>
                    <a:pt x="92570" y="846683"/>
                  </a:lnTo>
                  <a:lnTo>
                    <a:pt x="95910" y="875931"/>
                  </a:lnTo>
                  <a:lnTo>
                    <a:pt x="10516438" y="8028508"/>
                  </a:lnTo>
                  <a:lnTo>
                    <a:pt x="10562349" y="8032902"/>
                  </a:lnTo>
                  <a:close/>
                </a:path>
                <a:path extrusionOk="0" h="8781415" w="11886565">
                  <a:moveTo>
                    <a:pt x="10751287" y="8050784"/>
                  </a:moveTo>
                  <a:lnTo>
                    <a:pt x="79387" y="725779"/>
                  </a:lnTo>
                  <a:lnTo>
                    <a:pt x="82575" y="755015"/>
                  </a:lnTo>
                  <a:lnTo>
                    <a:pt x="10705833" y="8046542"/>
                  </a:lnTo>
                  <a:lnTo>
                    <a:pt x="10751287" y="8050784"/>
                  </a:lnTo>
                  <a:close/>
                </a:path>
                <a:path extrusionOk="0" h="8781415" w="11886565">
                  <a:moveTo>
                    <a:pt x="10940682" y="8068805"/>
                  </a:moveTo>
                  <a:lnTo>
                    <a:pt x="66205" y="604862"/>
                  </a:lnTo>
                  <a:lnTo>
                    <a:pt x="69392" y="633806"/>
                  </a:lnTo>
                  <a:lnTo>
                    <a:pt x="10894771" y="8064411"/>
                  </a:lnTo>
                  <a:lnTo>
                    <a:pt x="10940682" y="8068805"/>
                  </a:lnTo>
                  <a:close/>
                </a:path>
                <a:path extrusionOk="0" h="8781415" w="11886565">
                  <a:moveTo>
                    <a:pt x="11129937" y="8086839"/>
                  </a:moveTo>
                  <a:lnTo>
                    <a:pt x="52870" y="483641"/>
                  </a:lnTo>
                  <a:lnTo>
                    <a:pt x="56210" y="513194"/>
                  </a:lnTo>
                  <a:lnTo>
                    <a:pt x="11084027" y="8082445"/>
                  </a:lnTo>
                  <a:lnTo>
                    <a:pt x="11129937" y="8086839"/>
                  </a:lnTo>
                  <a:close/>
                </a:path>
                <a:path extrusionOk="0" h="8781415" w="11886565">
                  <a:moveTo>
                    <a:pt x="11318875" y="8104721"/>
                  </a:moveTo>
                  <a:lnTo>
                    <a:pt x="39687" y="363042"/>
                  </a:lnTo>
                  <a:lnTo>
                    <a:pt x="42875" y="391972"/>
                  </a:lnTo>
                  <a:lnTo>
                    <a:pt x="11273117" y="8100479"/>
                  </a:lnTo>
                  <a:lnTo>
                    <a:pt x="11318875" y="8104721"/>
                  </a:lnTo>
                  <a:close/>
                </a:path>
                <a:path extrusionOk="0" h="8781415" w="11886565">
                  <a:moveTo>
                    <a:pt x="11508270" y="8122755"/>
                  </a:moveTo>
                  <a:lnTo>
                    <a:pt x="26517" y="242125"/>
                  </a:lnTo>
                  <a:lnTo>
                    <a:pt x="29692" y="271068"/>
                  </a:lnTo>
                  <a:lnTo>
                    <a:pt x="11462360" y="8118361"/>
                  </a:lnTo>
                  <a:lnTo>
                    <a:pt x="11508270" y="8122755"/>
                  </a:lnTo>
                  <a:close/>
                </a:path>
                <a:path extrusionOk="0" h="8781415" w="11886565">
                  <a:moveTo>
                    <a:pt x="11697221" y="8140624"/>
                  </a:moveTo>
                  <a:lnTo>
                    <a:pt x="13182" y="120916"/>
                  </a:lnTo>
                  <a:lnTo>
                    <a:pt x="16510" y="150456"/>
                  </a:lnTo>
                  <a:lnTo>
                    <a:pt x="11651602" y="8136382"/>
                  </a:lnTo>
                  <a:lnTo>
                    <a:pt x="11697221" y="8140624"/>
                  </a:lnTo>
                  <a:close/>
                </a:path>
                <a:path extrusionOk="0" h="8781415" w="11886565">
                  <a:moveTo>
                    <a:pt x="11886159" y="8158810"/>
                  </a:moveTo>
                  <a:lnTo>
                    <a:pt x="0" y="0"/>
                  </a:lnTo>
                  <a:lnTo>
                    <a:pt x="3175" y="29248"/>
                  </a:lnTo>
                  <a:lnTo>
                    <a:pt x="11840553" y="8154263"/>
                  </a:lnTo>
                  <a:lnTo>
                    <a:pt x="11886159" y="8158810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1831060" y="586955"/>
              <a:ext cx="13032740" cy="9091930"/>
            </a:xfrm>
            <a:custGeom>
              <a:rect b="b" l="l" r="r" t="t"/>
              <a:pathLst>
                <a:path extrusionOk="0" h="9091930" w="13032740">
                  <a:moveTo>
                    <a:pt x="11912676" y="9037764"/>
                  </a:moveTo>
                  <a:lnTo>
                    <a:pt x="26517" y="878954"/>
                  </a:lnTo>
                  <a:lnTo>
                    <a:pt x="29692" y="908202"/>
                  </a:lnTo>
                  <a:lnTo>
                    <a:pt x="11867071" y="9033218"/>
                  </a:lnTo>
                  <a:lnTo>
                    <a:pt x="11912676" y="9037764"/>
                  </a:lnTo>
                  <a:close/>
                </a:path>
                <a:path extrusionOk="0" h="9091930" w="13032740">
                  <a:moveTo>
                    <a:pt x="12102224" y="9055494"/>
                  </a:moveTo>
                  <a:lnTo>
                    <a:pt x="13335" y="758037"/>
                  </a:lnTo>
                  <a:lnTo>
                    <a:pt x="16510" y="787285"/>
                  </a:lnTo>
                  <a:lnTo>
                    <a:pt x="12056161" y="9051252"/>
                  </a:lnTo>
                  <a:lnTo>
                    <a:pt x="12102224" y="9055494"/>
                  </a:lnTo>
                  <a:close/>
                </a:path>
                <a:path extrusionOk="0" h="9091930" w="13032740">
                  <a:moveTo>
                    <a:pt x="12291174" y="9073680"/>
                  </a:moveTo>
                  <a:lnTo>
                    <a:pt x="0" y="637133"/>
                  </a:lnTo>
                  <a:lnTo>
                    <a:pt x="3327" y="666216"/>
                  </a:lnTo>
                  <a:lnTo>
                    <a:pt x="12245569" y="9069133"/>
                  </a:lnTo>
                  <a:lnTo>
                    <a:pt x="12291174" y="9073680"/>
                  </a:lnTo>
                  <a:close/>
                </a:path>
                <a:path extrusionOk="0" h="9091930" w="13032740">
                  <a:moveTo>
                    <a:pt x="12480265" y="9091409"/>
                  </a:moveTo>
                  <a:lnTo>
                    <a:pt x="55753" y="563499"/>
                  </a:lnTo>
                  <a:lnTo>
                    <a:pt x="19392" y="565619"/>
                  </a:lnTo>
                  <a:lnTo>
                    <a:pt x="12434659" y="9087155"/>
                  </a:lnTo>
                  <a:lnTo>
                    <a:pt x="12480265" y="9091409"/>
                  </a:lnTo>
                  <a:close/>
                </a:path>
                <a:path extrusionOk="0" h="9091930" w="13032740">
                  <a:moveTo>
                    <a:pt x="12512688" y="9001709"/>
                  </a:moveTo>
                  <a:lnTo>
                    <a:pt x="206514" y="555002"/>
                  </a:lnTo>
                  <a:lnTo>
                    <a:pt x="170154" y="557276"/>
                  </a:lnTo>
                  <a:lnTo>
                    <a:pt x="12510719" y="9027465"/>
                  </a:lnTo>
                  <a:lnTo>
                    <a:pt x="12512688" y="9001709"/>
                  </a:lnTo>
                  <a:close/>
                </a:path>
                <a:path extrusionOk="0" h="9091930" w="13032740">
                  <a:moveTo>
                    <a:pt x="12520422" y="8895334"/>
                  </a:moveTo>
                  <a:lnTo>
                    <a:pt x="357428" y="546823"/>
                  </a:lnTo>
                  <a:lnTo>
                    <a:pt x="321068" y="548792"/>
                  </a:lnTo>
                  <a:lnTo>
                    <a:pt x="12518454" y="8921102"/>
                  </a:lnTo>
                  <a:lnTo>
                    <a:pt x="12520422" y="8895334"/>
                  </a:lnTo>
                  <a:close/>
                </a:path>
                <a:path extrusionOk="0" h="9091930" w="13032740">
                  <a:moveTo>
                    <a:pt x="12528296" y="8788667"/>
                  </a:moveTo>
                  <a:lnTo>
                    <a:pt x="508190" y="538340"/>
                  </a:lnTo>
                  <a:lnTo>
                    <a:pt x="471678" y="540308"/>
                  </a:lnTo>
                  <a:lnTo>
                    <a:pt x="12526480" y="8814575"/>
                  </a:lnTo>
                  <a:lnTo>
                    <a:pt x="12528296" y="8788667"/>
                  </a:lnTo>
                  <a:close/>
                </a:path>
                <a:path extrusionOk="0" h="9091930" w="13032740">
                  <a:moveTo>
                    <a:pt x="12536170" y="8682304"/>
                  </a:moveTo>
                  <a:lnTo>
                    <a:pt x="658799" y="529856"/>
                  </a:lnTo>
                  <a:lnTo>
                    <a:pt x="622134" y="531825"/>
                  </a:lnTo>
                  <a:lnTo>
                    <a:pt x="12534354" y="8708212"/>
                  </a:lnTo>
                  <a:lnTo>
                    <a:pt x="12536170" y="8682304"/>
                  </a:lnTo>
                  <a:close/>
                </a:path>
                <a:path extrusionOk="0" h="9091930" w="13032740">
                  <a:moveTo>
                    <a:pt x="12544209" y="8575942"/>
                  </a:moveTo>
                  <a:lnTo>
                    <a:pt x="809409" y="521525"/>
                  </a:lnTo>
                  <a:lnTo>
                    <a:pt x="773201" y="523646"/>
                  </a:lnTo>
                  <a:lnTo>
                    <a:pt x="12542088" y="8601850"/>
                  </a:lnTo>
                  <a:lnTo>
                    <a:pt x="12544209" y="8575942"/>
                  </a:lnTo>
                  <a:close/>
                </a:path>
                <a:path extrusionOk="0" h="9091930" w="13032740">
                  <a:moveTo>
                    <a:pt x="12551931" y="8469414"/>
                  </a:moveTo>
                  <a:lnTo>
                    <a:pt x="960170" y="513041"/>
                  </a:lnTo>
                  <a:lnTo>
                    <a:pt x="923658" y="515162"/>
                  </a:lnTo>
                  <a:lnTo>
                    <a:pt x="12549962" y="8495182"/>
                  </a:lnTo>
                  <a:lnTo>
                    <a:pt x="12551931" y="8469414"/>
                  </a:lnTo>
                  <a:close/>
                </a:path>
                <a:path extrusionOk="0" h="9091930" w="13032740">
                  <a:moveTo>
                    <a:pt x="12559817" y="8363051"/>
                  </a:moveTo>
                  <a:lnTo>
                    <a:pt x="1110780" y="504698"/>
                  </a:lnTo>
                  <a:lnTo>
                    <a:pt x="1074420" y="506679"/>
                  </a:lnTo>
                  <a:lnTo>
                    <a:pt x="12557989" y="8388655"/>
                  </a:lnTo>
                  <a:lnTo>
                    <a:pt x="12559817" y="8363051"/>
                  </a:lnTo>
                  <a:close/>
                </a:path>
                <a:path extrusionOk="0" h="9091930" w="13032740">
                  <a:moveTo>
                    <a:pt x="12567844" y="8256384"/>
                  </a:moveTo>
                  <a:lnTo>
                    <a:pt x="1261541" y="496214"/>
                  </a:lnTo>
                  <a:lnTo>
                    <a:pt x="1225169" y="498335"/>
                  </a:lnTo>
                  <a:lnTo>
                    <a:pt x="12565723" y="8282292"/>
                  </a:lnTo>
                  <a:lnTo>
                    <a:pt x="12567844" y="8256689"/>
                  </a:lnTo>
                  <a:lnTo>
                    <a:pt x="12567844" y="8256384"/>
                  </a:lnTo>
                  <a:close/>
                </a:path>
                <a:path extrusionOk="0" h="9091930" w="13032740">
                  <a:moveTo>
                    <a:pt x="12575565" y="8150174"/>
                  </a:moveTo>
                  <a:lnTo>
                    <a:pt x="1412455" y="487883"/>
                  </a:lnTo>
                  <a:lnTo>
                    <a:pt x="1375778" y="489851"/>
                  </a:lnTo>
                  <a:lnTo>
                    <a:pt x="12573597" y="8175930"/>
                  </a:lnTo>
                  <a:lnTo>
                    <a:pt x="12575565" y="8150174"/>
                  </a:lnTo>
                  <a:close/>
                </a:path>
                <a:path extrusionOk="0" h="9091930" w="13032740">
                  <a:moveTo>
                    <a:pt x="12583452" y="8043507"/>
                  </a:moveTo>
                  <a:lnTo>
                    <a:pt x="1563065" y="479399"/>
                  </a:lnTo>
                  <a:lnTo>
                    <a:pt x="1526692" y="481368"/>
                  </a:lnTo>
                  <a:lnTo>
                    <a:pt x="12581636" y="8069415"/>
                  </a:lnTo>
                  <a:lnTo>
                    <a:pt x="12583452" y="8043507"/>
                  </a:lnTo>
                  <a:close/>
                </a:path>
                <a:path extrusionOk="0" h="9091930" w="13032740">
                  <a:moveTo>
                    <a:pt x="12591174" y="7937132"/>
                  </a:moveTo>
                  <a:lnTo>
                    <a:pt x="1713826" y="470916"/>
                  </a:lnTo>
                  <a:lnTo>
                    <a:pt x="1677149" y="472884"/>
                  </a:lnTo>
                  <a:lnTo>
                    <a:pt x="12589358" y="7962900"/>
                  </a:lnTo>
                  <a:lnTo>
                    <a:pt x="12591174" y="7937132"/>
                  </a:lnTo>
                  <a:close/>
                </a:path>
                <a:path extrusionOk="0" h="9091930" w="13032740">
                  <a:moveTo>
                    <a:pt x="12599213" y="7830769"/>
                  </a:moveTo>
                  <a:lnTo>
                    <a:pt x="1864436" y="462737"/>
                  </a:lnTo>
                  <a:lnTo>
                    <a:pt x="1828215" y="464705"/>
                  </a:lnTo>
                  <a:lnTo>
                    <a:pt x="12597232" y="7856372"/>
                  </a:lnTo>
                  <a:lnTo>
                    <a:pt x="12599213" y="7830769"/>
                  </a:lnTo>
                  <a:close/>
                </a:path>
                <a:path extrusionOk="0" h="9091930" w="13032740">
                  <a:moveTo>
                    <a:pt x="12607087" y="7724254"/>
                  </a:moveTo>
                  <a:lnTo>
                    <a:pt x="2015045" y="454253"/>
                  </a:lnTo>
                  <a:lnTo>
                    <a:pt x="1978672" y="456222"/>
                  </a:lnTo>
                  <a:lnTo>
                    <a:pt x="12605118" y="7750010"/>
                  </a:lnTo>
                  <a:lnTo>
                    <a:pt x="12607087" y="7724254"/>
                  </a:lnTo>
                  <a:close/>
                </a:path>
                <a:path extrusionOk="0" h="9091930" w="13032740">
                  <a:moveTo>
                    <a:pt x="12614808" y="7617892"/>
                  </a:moveTo>
                  <a:lnTo>
                    <a:pt x="2165807" y="445757"/>
                  </a:lnTo>
                  <a:lnTo>
                    <a:pt x="2129434" y="447738"/>
                  </a:lnTo>
                  <a:lnTo>
                    <a:pt x="12612992" y="7643495"/>
                  </a:lnTo>
                  <a:lnTo>
                    <a:pt x="12614808" y="7617892"/>
                  </a:lnTo>
                  <a:close/>
                </a:path>
                <a:path extrusionOk="0" h="9091930" w="13032740">
                  <a:moveTo>
                    <a:pt x="12622848" y="7511212"/>
                  </a:moveTo>
                  <a:lnTo>
                    <a:pt x="2316556" y="437426"/>
                  </a:lnTo>
                  <a:lnTo>
                    <a:pt x="2280196" y="439547"/>
                  </a:lnTo>
                  <a:lnTo>
                    <a:pt x="12620879" y="7537132"/>
                  </a:lnTo>
                  <a:lnTo>
                    <a:pt x="12622848" y="7511212"/>
                  </a:lnTo>
                  <a:close/>
                </a:path>
                <a:path extrusionOk="0" h="9091930" w="13032740">
                  <a:moveTo>
                    <a:pt x="12630722" y="7404849"/>
                  </a:moveTo>
                  <a:lnTo>
                    <a:pt x="2467470" y="428942"/>
                  </a:lnTo>
                  <a:lnTo>
                    <a:pt x="2430805" y="431063"/>
                  </a:lnTo>
                  <a:lnTo>
                    <a:pt x="12628601" y="7430452"/>
                  </a:lnTo>
                  <a:lnTo>
                    <a:pt x="12630722" y="7404849"/>
                  </a:lnTo>
                  <a:close/>
                </a:path>
                <a:path extrusionOk="0" h="9091930" w="13032740">
                  <a:moveTo>
                    <a:pt x="12638456" y="7298487"/>
                  </a:moveTo>
                  <a:lnTo>
                    <a:pt x="2618079" y="420458"/>
                  </a:lnTo>
                  <a:lnTo>
                    <a:pt x="2581719" y="422579"/>
                  </a:lnTo>
                  <a:lnTo>
                    <a:pt x="12636780" y="7324242"/>
                  </a:lnTo>
                  <a:lnTo>
                    <a:pt x="12638456" y="7298487"/>
                  </a:lnTo>
                  <a:close/>
                </a:path>
                <a:path extrusionOk="0" h="9091930" w="13032740">
                  <a:moveTo>
                    <a:pt x="12646482" y="7191972"/>
                  </a:moveTo>
                  <a:lnTo>
                    <a:pt x="2768689" y="412127"/>
                  </a:lnTo>
                  <a:lnTo>
                    <a:pt x="2732481" y="414248"/>
                  </a:lnTo>
                  <a:lnTo>
                    <a:pt x="12644514" y="7217880"/>
                  </a:lnTo>
                  <a:lnTo>
                    <a:pt x="12646482" y="7191972"/>
                  </a:lnTo>
                  <a:close/>
                </a:path>
                <a:path extrusionOk="0" h="9091930" w="13032740">
                  <a:moveTo>
                    <a:pt x="12654356" y="7085597"/>
                  </a:moveTo>
                  <a:lnTo>
                    <a:pt x="2919450" y="403796"/>
                  </a:lnTo>
                  <a:lnTo>
                    <a:pt x="2883090" y="405765"/>
                  </a:lnTo>
                  <a:lnTo>
                    <a:pt x="12652388" y="7111212"/>
                  </a:lnTo>
                  <a:lnTo>
                    <a:pt x="12654356" y="7085597"/>
                  </a:lnTo>
                  <a:close/>
                </a:path>
                <a:path extrusionOk="0" h="9091930" w="13032740">
                  <a:moveTo>
                    <a:pt x="12662091" y="6978929"/>
                  </a:moveTo>
                  <a:lnTo>
                    <a:pt x="3070212" y="395312"/>
                  </a:lnTo>
                  <a:lnTo>
                    <a:pt x="3033699" y="397281"/>
                  </a:lnTo>
                  <a:lnTo>
                    <a:pt x="12660414" y="7004837"/>
                  </a:lnTo>
                  <a:lnTo>
                    <a:pt x="12662091" y="6978929"/>
                  </a:lnTo>
                  <a:close/>
                </a:path>
                <a:path extrusionOk="0" h="9091930" w="13032740">
                  <a:moveTo>
                    <a:pt x="12669965" y="6872567"/>
                  </a:moveTo>
                  <a:lnTo>
                    <a:pt x="3220821" y="386816"/>
                  </a:lnTo>
                  <a:lnTo>
                    <a:pt x="3184461" y="388797"/>
                  </a:lnTo>
                  <a:lnTo>
                    <a:pt x="12668149" y="6898475"/>
                  </a:lnTo>
                  <a:lnTo>
                    <a:pt x="12669965" y="6872567"/>
                  </a:lnTo>
                  <a:close/>
                </a:path>
                <a:path extrusionOk="0" h="9091930" w="13032740">
                  <a:moveTo>
                    <a:pt x="12677991" y="6766052"/>
                  </a:moveTo>
                  <a:lnTo>
                    <a:pt x="3371735" y="378637"/>
                  </a:lnTo>
                  <a:lnTo>
                    <a:pt x="3335223" y="380606"/>
                  </a:lnTo>
                  <a:lnTo>
                    <a:pt x="12676023" y="6791960"/>
                  </a:lnTo>
                  <a:lnTo>
                    <a:pt x="12677991" y="6766357"/>
                  </a:lnTo>
                  <a:lnTo>
                    <a:pt x="12677991" y="6766052"/>
                  </a:lnTo>
                  <a:close/>
                </a:path>
                <a:path extrusionOk="0" h="9091930" w="13032740">
                  <a:moveTo>
                    <a:pt x="12685878" y="6659689"/>
                  </a:moveTo>
                  <a:lnTo>
                    <a:pt x="3522192" y="370154"/>
                  </a:lnTo>
                  <a:lnTo>
                    <a:pt x="3485832" y="372122"/>
                  </a:lnTo>
                  <a:lnTo>
                    <a:pt x="12683757" y="6685597"/>
                  </a:lnTo>
                  <a:lnTo>
                    <a:pt x="12685878" y="6659689"/>
                  </a:lnTo>
                  <a:close/>
                </a:path>
                <a:path extrusionOk="0" h="9091930" w="13032740">
                  <a:moveTo>
                    <a:pt x="12693599" y="6553314"/>
                  </a:moveTo>
                  <a:lnTo>
                    <a:pt x="3673106" y="361670"/>
                  </a:lnTo>
                  <a:lnTo>
                    <a:pt x="3636441" y="363639"/>
                  </a:lnTo>
                  <a:lnTo>
                    <a:pt x="12691783" y="6578930"/>
                  </a:lnTo>
                  <a:lnTo>
                    <a:pt x="12693599" y="6553314"/>
                  </a:lnTo>
                  <a:close/>
                </a:path>
                <a:path extrusionOk="0" h="9091930" w="13032740">
                  <a:moveTo>
                    <a:pt x="12701638" y="6446799"/>
                  </a:moveTo>
                  <a:lnTo>
                    <a:pt x="3823716" y="353187"/>
                  </a:lnTo>
                  <a:lnTo>
                    <a:pt x="3787508" y="355460"/>
                  </a:lnTo>
                  <a:lnTo>
                    <a:pt x="12699657" y="6472555"/>
                  </a:lnTo>
                  <a:lnTo>
                    <a:pt x="12701638" y="6446799"/>
                  </a:lnTo>
                  <a:close/>
                </a:path>
                <a:path extrusionOk="0" h="9091930" w="13032740">
                  <a:moveTo>
                    <a:pt x="12709512" y="6340284"/>
                  </a:moveTo>
                  <a:lnTo>
                    <a:pt x="3974630" y="344855"/>
                  </a:lnTo>
                  <a:lnTo>
                    <a:pt x="3937965" y="346824"/>
                  </a:lnTo>
                  <a:lnTo>
                    <a:pt x="12707392" y="6366040"/>
                  </a:lnTo>
                  <a:lnTo>
                    <a:pt x="12709512" y="6340284"/>
                  </a:lnTo>
                  <a:close/>
                </a:path>
                <a:path extrusionOk="0" h="9091930" w="13032740">
                  <a:moveTo>
                    <a:pt x="12717234" y="6234074"/>
                  </a:moveTo>
                  <a:lnTo>
                    <a:pt x="4125087" y="336372"/>
                  </a:lnTo>
                  <a:lnTo>
                    <a:pt x="4088866" y="338493"/>
                  </a:lnTo>
                  <a:lnTo>
                    <a:pt x="12715418" y="6259677"/>
                  </a:lnTo>
                  <a:lnTo>
                    <a:pt x="12717234" y="6234074"/>
                  </a:lnTo>
                  <a:close/>
                </a:path>
                <a:path extrusionOk="0" h="9091930" w="13032740">
                  <a:moveTo>
                    <a:pt x="12725121" y="6127394"/>
                  </a:moveTo>
                  <a:lnTo>
                    <a:pt x="4275848" y="327875"/>
                  </a:lnTo>
                  <a:lnTo>
                    <a:pt x="4239476" y="330009"/>
                  </a:lnTo>
                  <a:lnTo>
                    <a:pt x="12723305" y="6153315"/>
                  </a:lnTo>
                  <a:lnTo>
                    <a:pt x="12725121" y="6127394"/>
                  </a:lnTo>
                  <a:close/>
                </a:path>
                <a:path extrusionOk="0" h="9091930" w="13032740">
                  <a:moveTo>
                    <a:pt x="12733147" y="6020879"/>
                  </a:moveTo>
                  <a:lnTo>
                    <a:pt x="4426763" y="319697"/>
                  </a:lnTo>
                  <a:lnTo>
                    <a:pt x="4390237" y="321665"/>
                  </a:lnTo>
                  <a:lnTo>
                    <a:pt x="12731026" y="6046635"/>
                  </a:lnTo>
                  <a:lnTo>
                    <a:pt x="12733147" y="6020879"/>
                  </a:lnTo>
                  <a:close/>
                </a:path>
                <a:path extrusionOk="0" h="9091930" w="13032740">
                  <a:moveTo>
                    <a:pt x="12740881" y="5914517"/>
                  </a:moveTo>
                  <a:lnTo>
                    <a:pt x="4577219" y="311213"/>
                  </a:lnTo>
                  <a:lnTo>
                    <a:pt x="4540847" y="313182"/>
                  </a:lnTo>
                  <a:lnTo>
                    <a:pt x="12738913" y="5940120"/>
                  </a:lnTo>
                  <a:lnTo>
                    <a:pt x="12740881" y="5914517"/>
                  </a:lnTo>
                  <a:close/>
                </a:path>
                <a:path extrusionOk="0" h="9091930" w="13032740">
                  <a:moveTo>
                    <a:pt x="12748755" y="5807849"/>
                  </a:moveTo>
                  <a:lnTo>
                    <a:pt x="4728134" y="302729"/>
                  </a:lnTo>
                  <a:lnTo>
                    <a:pt x="4691761" y="304698"/>
                  </a:lnTo>
                  <a:lnTo>
                    <a:pt x="12746939" y="5833757"/>
                  </a:lnTo>
                  <a:lnTo>
                    <a:pt x="12748755" y="5807849"/>
                  </a:lnTo>
                  <a:close/>
                </a:path>
                <a:path extrusionOk="0" h="9091930" w="13032740">
                  <a:moveTo>
                    <a:pt x="12756782" y="5701639"/>
                  </a:moveTo>
                  <a:lnTo>
                    <a:pt x="4878743" y="294551"/>
                  </a:lnTo>
                  <a:lnTo>
                    <a:pt x="4842522" y="296519"/>
                  </a:lnTo>
                  <a:lnTo>
                    <a:pt x="12754813" y="5727395"/>
                  </a:lnTo>
                  <a:lnTo>
                    <a:pt x="12756782" y="5701639"/>
                  </a:lnTo>
                  <a:close/>
                </a:path>
                <a:path extrusionOk="0" h="9091930" w="13032740">
                  <a:moveTo>
                    <a:pt x="12764516" y="5595112"/>
                  </a:moveTo>
                  <a:lnTo>
                    <a:pt x="5029505" y="285915"/>
                  </a:lnTo>
                  <a:lnTo>
                    <a:pt x="4992979" y="288036"/>
                  </a:lnTo>
                  <a:lnTo>
                    <a:pt x="12762548" y="5621020"/>
                  </a:lnTo>
                  <a:lnTo>
                    <a:pt x="12764516" y="5595112"/>
                  </a:lnTo>
                  <a:close/>
                </a:path>
                <a:path extrusionOk="0" h="9091930" w="13032740">
                  <a:moveTo>
                    <a:pt x="12772390" y="5488597"/>
                  </a:moveTo>
                  <a:lnTo>
                    <a:pt x="5180114" y="277583"/>
                  </a:lnTo>
                  <a:lnTo>
                    <a:pt x="5143741" y="279552"/>
                  </a:lnTo>
                  <a:lnTo>
                    <a:pt x="12770574" y="5514352"/>
                  </a:lnTo>
                  <a:lnTo>
                    <a:pt x="12772390" y="5488597"/>
                  </a:lnTo>
                  <a:close/>
                </a:path>
                <a:path extrusionOk="0" h="9091930" w="13032740">
                  <a:moveTo>
                    <a:pt x="12780124" y="5382234"/>
                  </a:moveTo>
                  <a:lnTo>
                    <a:pt x="5330723" y="269087"/>
                  </a:lnTo>
                  <a:lnTo>
                    <a:pt x="5294503" y="271208"/>
                  </a:lnTo>
                  <a:lnTo>
                    <a:pt x="12778296" y="5408142"/>
                  </a:lnTo>
                  <a:lnTo>
                    <a:pt x="12780124" y="5382234"/>
                  </a:lnTo>
                  <a:close/>
                </a:path>
                <a:path extrusionOk="0" h="9091930" w="13032740">
                  <a:moveTo>
                    <a:pt x="12788151" y="5275872"/>
                  </a:moveTo>
                  <a:lnTo>
                    <a:pt x="5481777" y="260756"/>
                  </a:lnTo>
                  <a:lnTo>
                    <a:pt x="5445112" y="262724"/>
                  </a:lnTo>
                  <a:lnTo>
                    <a:pt x="12786182" y="5301780"/>
                  </a:lnTo>
                  <a:lnTo>
                    <a:pt x="12788151" y="5275872"/>
                  </a:lnTo>
                  <a:close/>
                </a:path>
                <a:path extrusionOk="0" h="9091930" w="13032740">
                  <a:moveTo>
                    <a:pt x="12796025" y="5169344"/>
                  </a:moveTo>
                  <a:lnTo>
                    <a:pt x="5632386" y="252272"/>
                  </a:lnTo>
                  <a:lnTo>
                    <a:pt x="5595874" y="254241"/>
                  </a:lnTo>
                  <a:lnTo>
                    <a:pt x="12794209" y="5195113"/>
                  </a:lnTo>
                  <a:lnTo>
                    <a:pt x="12796025" y="5169344"/>
                  </a:lnTo>
                  <a:close/>
                </a:path>
                <a:path extrusionOk="0" h="9091930" w="13032740">
                  <a:moveTo>
                    <a:pt x="12803759" y="5062677"/>
                  </a:moveTo>
                  <a:lnTo>
                    <a:pt x="5783148" y="243789"/>
                  </a:lnTo>
                  <a:lnTo>
                    <a:pt x="5746483" y="245910"/>
                  </a:lnTo>
                  <a:lnTo>
                    <a:pt x="12802095" y="5088585"/>
                  </a:lnTo>
                  <a:lnTo>
                    <a:pt x="12803759" y="5062677"/>
                  </a:lnTo>
                  <a:close/>
                </a:path>
                <a:path extrusionOk="0" h="9091930" w="13032740">
                  <a:moveTo>
                    <a:pt x="12811786" y="4956314"/>
                  </a:moveTo>
                  <a:lnTo>
                    <a:pt x="5933910" y="235610"/>
                  </a:lnTo>
                  <a:lnTo>
                    <a:pt x="5897397" y="237578"/>
                  </a:lnTo>
                  <a:lnTo>
                    <a:pt x="12809817" y="4982222"/>
                  </a:lnTo>
                  <a:lnTo>
                    <a:pt x="12811786" y="4956314"/>
                  </a:lnTo>
                  <a:close/>
                </a:path>
                <a:path extrusionOk="0" h="9091930" w="13032740">
                  <a:moveTo>
                    <a:pt x="12819672" y="4850104"/>
                  </a:moveTo>
                  <a:lnTo>
                    <a:pt x="6084367" y="227126"/>
                  </a:lnTo>
                  <a:lnTo>
                    <a:pt x="6048159" y="229095"/>
                  </a:lnTo>
                  <a:lnTo>
                    <a:pt x="12817691" y="4875555"/>
                  </a:lnTo>
                  <a:lnTo>
                    <a:pt x="12819672" y="4850104"/>
                  </a:lnTo>
                  <a:close/>
                </a:path>
                <a:path extrusionOk="0" h="9091930" w="13032740">
                  <a:moveTo>
                    <a:pt x="12827394" y="4743577"/>
                  </a:moveTo>
                  <a:lnTo>
                    <a:pt x="6235281" y="218643"/>
                  </a:lnTo>
                  <a:lnTo>
                    <a:pt x="6198768" y="220611"/>
                  </a:lnTo>
                  <a:lnTo>
                    <a:pt x="12825730" y="4769345"/>
                  </a:lnTo>
                  <a:lnTo>
                    <a:pt x="12827394" y="4743577"/>
                  </a:lnTo>
                  <a:close/>
                </a:path>
                <a:path extrusionOk="0" h="9091930" w="13032740">
                  <a:moveTo>
                    <a:pt x="12835573" y="4637062"/>
                  </a:moveTo>
                  <a:lnTo>
                    <a:pt x="6385890" y="210146"/>
                  </a:lnTo>
                  <a:lnTo>
                    <a:pt x="6349530" y="212420"/>
                  </a:lnTo>
                  <a:lnTo>
                    <a:pt x="12833452" y="4662678"/>
                  </a:lnTo>
                  <a:lnTo>
                    <a:pt x="12835573" y="4637062"/>
                  </a:lnTo>
                  <a:close/>
                </a:path>
                <a:path extrusionOk="0" h="9091930" w="13032740">
                  <a:moveTo>
                    <a:pt x="12843307" y="4530395"/>
                  </a:moveTo>
                  <a:lnTo>
                    <a:pt x="6536804" y="201815"/>
                  </a:lnTo>
                  <a:lnTo>
                    <a:pt x="6500139" y="203936"/>
                  </a:lnTo>
                  <a:lnTo>
                    <a:pt x="12841338" y="4556303"/>
                  </a:lnTo>
                  <a:lnTo>
                    <a:pt x="12843307" y="4530395"/>
                  </a:lnTo>
                  <a:close/>
                </a:path>
                <a:path extrusionOk="0" h="9091930" w="13032740">
                  <a:moveTo>
                    <a:pt x="12851181" y="4424032"/>
                  </a:moveTo>
                  <a:lnTo>
                    <a:pt x="6687413" y="193332"/>
                  </a:lnTo>
                  <a:lnTo>
                    <a:pt x="6650901" y="195453"/>
                  </a:lnTo>
                  <a:lnTo>
                    <a:pt x="12849365" y="4449940"/>
                  </a:lnTo>
                  <a:lnTo>
                    <a:pt x="12851181" y="4424032"/>
                  </a:lnTo>
                  <a:close/>
                </a:path>
                <a:path extrusionOk="0" h="9091930" w="13032740">
                  <a:moveTo>
                    <a:pt x="12858915" y="4317822"/>
                  </a:moveTo>
                  <a:lnTo>
                    <a:pt x="6837870" y="185000"/>
                  </a:lnTo>
                  <a:lnTo>
                    <a:pt x="6801510" y="186969"/>
                  </a:lnTo>
                  <a:lnTo>
                    <a:pt x="12857086" y="4343425"/>
                  </a:lnTo>
                  <a:lnTo>
                    <a:pt x="12858915" y="4317822"/>
                  </a:lnTo>
                  <a:close/>
                </a:path>
                <a:path extrusionOk="0" h="9091930" w="13032740">
                  <a:moveTo>
                    <a:pt x="12866942" y="4211142"/>
                  </a:moveTo>
                  <a:lnTo>
                    <a:pt x="6988784" y="176669"/>
                  </a:lnTo>
                  <a:lnTo>
                    <a:pt x="6952424" y="178638"/>
                  </a:lnTo>
                  <a:lnTo>
                    <a:pt x="12864973" y="4237063"/>
                  </a:lnTo>
                  <a:lnTo>
                    <a:pt x="12866942" y="4211142"/>
                  </a:lnTo>
                  <a:close/>
                </a:path>
                <a:path extrusionOk="0" h="9091930" w="13032740">
                  <a:moveTo>
                    <a:pt x="12874816" y="4104779"/>
                  </a:moveTo>
                  <a:lnTo>
                    <a:pt x="7139546" y="168186"/>
                  </a:lnTo>
                  <a:lnTo>
                    <a:pt x="7103173" y="170154"/>
                  </a:lnTo>
                  <a:lnTo>
                    <a:pt x="12872695" y="4130383"/>
                  </a:lnTo>
                  <a:lnTo>
                    <a:pt x="12874816" y="4104779"/>
                  </a:lnTo>
                  <a:close/>
                </a:path>
                <a:path extrusionOk="0" h="9091930" w="13032740">
                  <a:moveTo>
                    <a:pt x="12882550" y="3998112"/>
                  </a:moveTo>
                  <a:lnTo>
                    <a:pt x="7290155" y="159702"/>
                  </a:lnTo>
                  <a:lnTo>
                    <a:pt x="7253783" y="161671"/>
                  </a:lnTo>
                  <a:lnTo>
                    <a:pt x="12880734" y="4024020"/>
                  </a:lnTo>
                  <a:lnTo>
                    <a:pt x="12882550" y="3998112"/>
                  </a:lnTo>
                  <a:close/>
                </a:path>
                <a:path extrusionOk="0" h="9091930" w="13032740">
                  <a:moveTo>
                    <a:pt x="12890576" y="3891902"/>
                  </a:moveTo>
                  <a:lnTo>
                    <a:pt x="7441222" y="151511"/>
                  </a:lnTo>
                  <a:lnTo>
                    <a:pt x="7404544" y="153479"/>
                  </a:lnTo>
                  <a:lnTo>
                    <a:pt x="12888608" y="3917658"/>
                  </a:lnTo>
                  <a:lnTo>
                    <a:pt x="12890576" y="3891902"/>
                  </a:lnTo>
                  <a:close/>
                </a:path>
                <a:path extrusionOk="0" h="9091930" w="13032740">
                  <a:moveTo>
                    <a:pt x="12898450" y="3785527"/>
                  </a:moveTo>
                  <a:lnTo>
                    <a:pt x="7591526" y="143027"/>
                  </a:lnTo>
                  <a:lnTo>
                    <a:pt x="7555154" y="144995"/>
                  </a:lnTo>
                  <a:lnTo>
                    <a:pt x="12896329" y="3811143"/>
                  </a:lnTo>
                  <a:lnTo>
                    <a:pt x="12898450" y="3785527"/>
                  </a:lnTo>
                  <a:close/>
                </a:path>
                <a:path extrusionOk="0" h="9091930" w="13032740">
                  <a:moveTo>
                    <a:pt x="12906185" y="3678859"/>
                  </a:moveTo>
                  <a:lnTo>
                    <a:pt x="7742441" y="134543"/>
                  </a:lnTo>
                  <a:lnTo>
                    <a:pt x="7705763" y="136512"/>
                  </a:lnTo>
                  <a:lnTo>
                    <a:pt x="12904369" y="3704767"/>
                  </a:lnTo>
                  <a:lnTo>
                    <a:pt x="12906185" y="3678859"/>
                  </a:lnTo>
                  <a:close/>
                </a:path>
                <a:path extrusionOk="0" h="9091930" w="13032740">
                  <a:moveTo>
                    <a:pt x="12914059" y="3572497"/>
                  </a:moveTo>
                  <a:lnTo>
                    <a:pt x="7892897" y="126060"/>
                  </a:lnTo>
                  <a:lnTo>
                    <a:pt x="7856829" y="128333"/>
                  </a:lnTo>
                  <a:lnTo>
                    <a:pt x="12912243" y="3598100"/>
                  </a:lnTo>
                  <a:lnTo>
                    <a:pt x="12914059" y="3572497"/>
                  </a:lnTo>
                  <a:close/>
                </a:path>
                <a:path extrusionOk="0" h="9091930" w="13032740">
                  <a:moveTo>
                    <a:pt x="12922098" y="3465982"/>
                  </a:moveTo>
                  <a:lnTo>
                    <a:pt x="8043951" y="117729"/>
                  </a:lnTo>
                  <a:lnTo>
                    <a:pt x="8007439" y="119849"/>
                  </a:lnTo>
                  <a:lnTo>
                    <a:pt x="12919977" y="3491738"/>
                  </a:lnTo>
                  <a:lnTo>
                    <a:pt x="12922098" y="3465982"/>
                  </a:lnTo>
                  <a:close/>
                </a:path>
                <a:path extrusionOk="0" h="9091930" w="13032740">
                  <a:moveTo>
                    <a:pt x="12929819" y="3359620"/>
                  </a:moveTo>
                  <a:lnTo>
                    <a:pt x="8194561" y="109245"/>
                  </a:lnTo>
                  <a:lnTo>
                    <a:pt x="8158048" y="111366"/>
                  </a:lnTo>
                  <a:lnTo>
                    <a:pt x="12928156" y="3385223"/>
                  </a:lnTo>
                  <a:lnTo>
                    <a:pt x="12929819" y="3359620"/>
                  </a:lnTo>
                  <a:close/>
                </a:path>
                <a:path extrusionOk="0" h="9091930" w="13032740">
                  <a:moveTo>
                    <a:pt x="12937693" y="3253244"/>
                  </a:moveTo>
                  <a:lnTo>
                    <a:pt x="8345170" y="100761"/>
                  </a:lnTo>
                  <a:lnTo>
                    <a:pt x="8308810" y="102882"/>
                  </a:lnTo>
                  <a:lnTo>
                    <a:pt x="12935877" y="3278860"/>
                  </a:lnTo>
                  <a:lnTo>
                    <a:pt x="12937693" y="3253244"/>
                  </a:lnTo>
                  <a:close/>
                </a:path>
                <a:path extrusionOk="0" h="9091930" w="13032740">
                  <a:moveTo>
                    <a:pt x="12945732" y="3146577"/>
                  </a:moveTo>
                  <a:lnTo>
                    <a:pt x="8495932" y="92570"/>
                  </a:lnTo>
                  <a:lnTo>
                    <a:pt x="8459419" y="94538"/>
                  </a:lnTo>
                  <a:lnTo>
                    <a:pt x="12943764" y="3172485"/>
                  </a:lnTo>
                  <a:lnTo>
                    <a:pt x="12945732" y="3146577"/>
                  </a:lnTo>
                  <a:close/>
                </a:path>
                <a:path extrusionOk="0" h="9091930" w="13032740">
                  <a:moveTo>
                    <a:pt x="12953454" y="3040215"/>
                  </a:moveTo>
                  <a:lnTo>
                    <a:pt x="8646541" y="84086"/>
                  </a:lnTo>
                  <a:lnTo>
                    <a:pt x="8610181" y="86055"/>
                  </a:lnTo>
                  <a:lnTo>
                    <a:pt x="12951486" y="3065818"/>
                  </a:lnTo>
                  <a:lnTo>
                    <a:pt x="12953454" y="3040215"/>
                  </a:lnTo>
                  <a:close/>
                </a:path>
                <a:path extrusionOk="0" h="9091930" w="13032740">
                  <a:moveTo>
                    <a:pt x="12961341" y="2933700"/>
                  </a:moveTo>
                  <a:lnTo>
                    <a:pt x="8797455" y="75603"/>
                  </a:lnTo>
                  <a:lnTo>
                    <a:pt x="8760790" y="77571"/>
                  </a:lnTo>
                  <a:lnTo>
                    <a:pt x="12959512" y="2959608"/>
                  </a:lnTo>
                  <a:lnTo>
                    <a:pt x="12961341" y="2933700"/>
                  </a:lnTo>
                  <a:close/>
                </a:path>
                <a:path extrusionOk="0" h="9091930" w="13032740">
                  <a:moveTo>
                    <a:pt x="12969367" y="2827324"/>
                  </a:moveTo>
                  <a:lnTo>
                    <a:pt x="8948217" y="67119"/>
                  </a:lnTo>
                  <a:lnTo>
                    <a:pt x="8911857" y="69392"/>
                  </a:lnTo>
                  <a:lnTo>
                    <a:pt x="12967399" y="2852940"/>
                  </a:lnTo>
                  <a:lnTo>
                    <a:pt x="12969367" y="2827324"/>
                  </a:lnTo>
                  <a:close/>
                </a:path>
                <a:path extrusionOk="0" h="9091930" w="13032740">
                  <a:moveTo>
                    <a:pt x="12977089" y="2720962"/>
                  </a:moveTo>
                  <a:lnTo>
                    <a:pt x="9098826" y="58940"/>
                  </a:lnTo>
                  <a:lnTo>
                    <a:pt x="9062466" y="60909"/>
                  </a:lnTo>
                  <a:lnTo>
                    <a:pt x="12975120" y="2746565"/>
                  </a:lnTo>
                  <a:lnTo>
                    <a:pt x="12977089" y="2720962"/>
                  </a:lnTo>
                  <a:close/>
                </a:path>
                <a:path extrusionOk="0" h="9091930" w="13032740">
                  <a:moveTo>
                    <a:pt x="12984975" y="2614295"/>
                  </a:moveTo>
                  <a:lnTo>
                    <a:pt x="9249435" y="50457"/>
                  </a:lnTo>
                  <a:lnTo>
                    <a:pt x="9213075" y="52425"/>
                  </a:lnTo>
                  <a:lnTo>
                    <a:pt x="12983159" y="2640050"/>
                  </a:lnTo>
                  <a:lnTo>
                    <a:pt x="12984975" y="2614295"/>
                  </a:lnTo>
                  <a:close/>
                </a:path>
                <a:path extrusionOk="0" h="9091930" w="13032740">
                  <a:moveTo>
                    <a:pt x="12992849" y="2507780"/>
                  </a:moveTo>
                  <a:lnTo>
                    <a:pt x="9400197" y="41960"/>
                  </a:lnTo>
                  <a:lnTo>
                    <a:pt x="9363837" y="43942"/>
                  </a:lnTo>
                  <a:lnTo>
                    <a:pt x="12991033" y="2533688"/>
                  </a:lnTo>
                  <a:lnTo>
                    <a:pt x="12992849" y="2507780"/>
                  </a:lnTo>
                  <a:close/>
                </a:path>
                <a:path extrusionOk="0" h="9091930" w="13032740">
                  <a:moveTo>
                    <a:pt x="13000876" y="2401417"/>
                  </a:moveTo>
                  <a:lnTo>
                    <a:pt x="9550959" y="33629"/>
                  </a:lnTo>
                  <a:lnTo>
                    <a:pt x="9514446" y="35598"/>
                  </a:lnTo>
                  <a:lnTo>
                    <a:pt x="12998755" y="2427325"/>
                  </a:lnTo>
                  <a:lnTo>
                    <a:pt x="13000876" y="2401417"/>
                  </a:lnTo>
                  <a:close/>
                </a:path>
                <a:path extrusionOk="0" h="9091930" w="13032740">
                  <a:moveTo>
                    <a:pt x="13008610" y="2295042"/>
                  </a:moveTo>
                  <a:lnTo>
                    <a:pt x="9701568" y="25146"/>
                  </a:lnTo>
                  <a:lnTo>
                    <a:pt x="9665056" y="27266"/>
                  </a:lnTo>
                  <a:lnTo>
                    <a:pt x="13006642" y="2320950"/>
                  </a:lnTo>
                  <a:lnTo>
                    <a:pt x="13008610" y="2295042"/>
                  </a:lnTo>
                  <a:close/>
                </a:path>
                <a:path extrusionOk="0" h="9091930" w="13032740">
                  <a:moveTo>
                    <a:pt x="13016484" y="2188527"/>
                  </a:moveTo>
                  <a:lnTo>
                    <a:pt x="9852177" y="16662"/>
                  </a:lnTo>
                  <a:lnTo>
                    <a:pt x="9815817" y="18783"/>
                  </a:lnTo>
                  <a:lnTo>
                    <a:pt x="13014668" y="2214283"/>
                  </a:lnTo>
                  <a:lnTo>
                    <a:pt x="13016484" y="2188527"/>
                  </a:lnTo>
                  <a:close/>
                </a:path>
                <a:path extrusionOk="0" h="9091930" w="13032740">
                  <a:moveTo>
                    <a:pt x="13024523" y="2081860"/>
                  </a:moveTo>
                  <a:lnTo>
                    <a:pt x="10003244" y="8483"/>
                  </a:lnTo>
                  <a:lnTo>
                    <a:pt x="9966731" y="10452"/>
                  </a:lnTo>
                  <a:lnTo>
                    <a:pt x="13022402" y="2107768"/>
                  </a:lnTo>
                  <a:lnTo>
                    <a:pt x="13024523" y="2082165"/>
                  </a:lnTo>
                  <a:lnTo>
                    <a:pt x="13024523" y="2081860"/>
                  </a:lnTo>
                  <a:close/>
                </a:path>
                <a:path extrusionOk="0" h="9091930" w="13032740">
                  <a:moveTo>
                    <a:pt x="13032245" y="1975789"/>
                  </a:moveTo>
                  <a:lnTo>
                    <a:pt x="10153853" y="0"/>
                  </a:lnTo>
                  <a:lnTo>
                    <a:pt x="10117493" y="1968"/>
                  </a:lnTo>
                  <a:lnTo>
                    <a:pt x="13030276" y="2001405"/>
                  </a:lnTo>
                  <a:lnTo>
                    <a:pt x="13032245" y="1975789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11948554" y="528014"/>
              <a:ext cx="2970530" cy="2060575"/>
            </a:xfrm>
            <a:custGeom>
              <a:rect b="b" l="l" r="r" t="t"/>
              <a:pathLst>
                <a:path extrusionOk="0" h="2060575" w="2970530">
                  <a:moveTo>
                    <a:pt x="2914751" y="2034730"/>
                  </a:moveTo>
                  <a:lnTo>
                    <a:pt x="36360" y="58940"/>
                  </a:lnTo>
                  <a:lnTo>
                    <a:pt x="0" y="60909"/>
                  </a:lnTo>
                  <a:lnTo>
                    <a:pt x="2912783" y="2060346"/>
                  </a:lnTo>
                  <a:lnTo>
                    <a:pt x="2914751" y="2034730"/>
                  </a:lnTo>
                  <a:close/>
                </a:path>
                <a:path extrusionOk="0" h="2060575" w="2970530">
                  <a:moveTo>
                    <a:pt x="2922638" y="1928215"/>
                  </a:moveTo>
                  <a:lnTo>
                    <a:pt x="186969" y="50457"/>
                  </a:lnTo>
                  <a:lnTo>
                    <a:pt x="150609" y="52425"/>
                  </a:lnTo>
                  <a:lnTo>
                    <a:pt x="2920809" y="1953971"/>
                  </a:lnTo>
                  <a:lnTo>
                    <a:pt x="2922638" y="1928215"/>
                  </a:lnTo>
                  <a:close/>
                </a:path>
                <a:path extrusionOk="0" h="2060575" w="2970530">
                  <a:moveTo>
                    <a:pt x="2930360" y="1821700"/>
                  </a:moveTo>
                  <a:lnTo>
                    <a:pt x="337731" y="41960"/>
                  </a:lnTo>
                  <a:lnTo>
                    <a:pt x="301663" y="44234"/>
                  </a:lnTo>
                  <a:lnTo>
                    <a:pt x="2928543" y="1847303"/>
                  </a:lnTo>
                  <a:lnTo>
                    <a:pt x="2930360" y="1821700"/>
                  </a:lnTo>
                  <a:close/>
                </a:path>
                <a:path extrusionOk="0" h="2060575" w="2970530">
                  <a:moveTo>
                    <a:pt x="2938386" y="1715185"/>
                  </a:moveTo>
                  <a:lnTo>
                    <a:pt x="488645" y="33782"/>
                  </a:lnTo>
                  <a:lnTo>
                    <a:pt x="451967" y="35750"/>
                  </a:lnTo>
                  <a:lnTo>
                    <a:pt x="2936417" y="1740789"/>
                  </a:lnTo>
                  <a:lnTo>
                    <a:pt x="2938386" y="1715185"/>
                  </a:lnTo>
                  <a:close/>
                </a:path>
                <a:path extrusionOk="0" h="2060575" w="2970530">
                  <a:moveTo>
                    <a:pt x="2946273" y="1608823"/>
                  </a:moveTo>
                  <a:lnTo>
                    <a:pt x="639102" y="25298"/>
                  </a:lnTo>
                  <a:lnTo>
                    <a:pt x="602576" y="27266"/>
                  </a:lnTo>
                  <a:lnTo>
                    <a:pt x="2944152" y="1634426"/>
                  </a:lnTo>
                  <a:lnTo>
                    <a:pt x="2946273" y="1608823"/>
                  </a:lnTo>
                  <a:close/>
                </a:path>
                <a:path extrusionOk="0" h="2060575" w="2970530">
                  <a:moveTo>
                    <a:pt x="2953994" y="1502295"/>
                  </a:moveTo>
                  <a:lnTo>
                    <a:pt x="790016" y="16814"/>
                  </a:lnTo>
                  <a:lnTo>
                    <a:pt x="753338" y="18783"/>
                  </a:lnTo>
                  <a:lnTo>
                    <a:pt x="2952178" y="1528064"/>
                  </a:lnTo>
                  <a:lnTo>
                    <a:pt x="2953994" y="1502295"/>
                  </a:lnTo>
                  <a:close/>
                </a:path>
                <a:path extrusionOk="0" h="2060575" w="2970530">
                  <a:moveTo>
                    <a:pt x="2962021" y="1395780"/>
                  </a:moveTo>
                  <a:lnTo>
                    <a:pt x="940765" y="8483"/>
                  </a:lnTo>
                  <a:lnTo>
                    <a:pt x="904252" y="10452"/>
                  </a:lnTo>
                  <a:lnTo>
                    <a:pt x="2960052" y="1421536"/>
                  </a:lnTo>
                  <a:lnTo>
                    <a:pt x="2962021" y="1395780"/>
                  </a:lnTo>
                  <a:close/>
                </a:path>
                <a:path extrusionOk="0" h="2060575" w="2970530">
                  <a:moveTo>
                    <a:pt x="2969907" y="1289265"/>
                  </a:moveTo>
                  <a:lnTo>
                    <a:pt x="1091374" y="0"/>
                  </a:lnTo>
                  <a:lnTo>
                    <a:pt x="1054862" y="1968"/>
                  </a:lnTo>
                  <a:lnTo>
                    <a:pt x="2967939" y="1315173"/>
                  </a:lnTo>
                  <a:lnTo>
                    <a:pt x="2969907" y="1289265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51" name="Google Shape;1551;p10"/>
            <p:cNvPicPr preferRelativeResize="0"/>
            <p:nvPr/>
          </p:nvPicPr>
          <p:blipFill rotWithShape="1">
            <a:blip r:embed="rId275">
              <a:alphaModFix/>
            </a:blip>
            <a:srcRect b="0" l="0" r="0" t="0"/>
            <a:stretch/>
          </p:blipFill>
          <p:spPr>
            <a:xfrm>
              <a:off x="-163" y="-1330"/>
              <a:ext cx="15066663" cy="102883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2" name="Google Shape;1552;p10"/>
          <p:cNvSpPr txBox="1"/>
          <p:nvPr>
            <p:ph type="title"/>
          </p:nvPr>
        </p:nvSpPr>
        <p:spPr>
          <a:xfrm>
            <a:off x="3758708" y="4050481"/>
            <a:ext cx="10079649" cy="213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5525">
            <a:spAutoFit/>
          </a:bodyPr>
          <a:lstStyle/>
          <a:p>
            <a:pPr indent="0" lvl="0" marL="18719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150">
                <a:latin typeface="Comic Sans MS"/>
                <a:ea typeface="Comic Sans MS"/>
                <a:cs typeface="Comic Sans MS"/>
                <a:sym typeface="Comic Sans MS"/>
              </a:rPr>
              <a:t>Here’s how you can support me.</a:t>
            </a:r>
            <a:endParaRPr sz="315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3" name="Google Shape;1553;p10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16608749" y="8842639"/>
            <a:ext cx="1679252" cy="1444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4" name="Google Shape;1554;p10"/>
          <p:cNvGrpSpPr/>
          <p:nvPr/>
        </p:nvGrpSpPr>
        <p:grpSpPr>
          <a:xfrm>
            <a:off x="3203448" y="117258"/>
            <a:ext cx="11064327" cy="3533102"/>
            <a:chOff x="3203448" y="117258"/>
            <a:chExt cx="11064327" cy="3533102"/>
          </a:xfrm>
        </p:grpSpPr>
        <p:sp>
          <p:nvSpPr>
            <p:cNvPr id="1555" name="Google Shape;1555;p10"/>
            <p:cNvSpPr/>
            <p:nvPr/>
          </p:nvSpPr>
          <p:spPr>
            <a:xfrm>
              <a:off x="4501049" y="1384638"/>
              <a:ext cx="9638665" cy="1958975"/>
            </a:xfrm>
            <a:custGeom>
              <a:rect b="b" l="l" r="r" t="t"/>
              <a:pathLst>
                <a:path extrusionOk="0" h="1958975" w="9638665">
                  <a:moveTo>
                    <a:pt x="0" y="1958665"/>
                  </a:moveTo>
                  <a:lnTo>
                    <a:pt x="0" y="579865"/>
                  </a:lnTo>
                  <a:lnTo>
                    <a:pt x="9638210" y="0"/>
                  </a:lnTo>
                  <a:lnTo>
                    <a:pt x="9638210" y="1378799"/>
                  </a:lnTo>
                  <a:lnTo>
                    <a:pt x="0" y="1958665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541355" y="306448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10726136" y="3343882"/>
                  </a:moveTo>
                  <a:lnTo>
                    <a:pt x="10043596" y="2114889"/>
                  </a:lnTo>
                  <a:lnTo>
                    <a:pt x="9361056" y="2114889"/>
                  </a:lnTo>
                  <a:lnTo>
                    <a:pt x="9003798" y="1416970"/>
                  </a:lnTo>
                  <a:lnTo>
                    <a:pt x="0" y="1958665"/>
                  </a:lnTo>
                  <a:lnTo>
                    <a:pt x="0" y="579755"/>
                  </a:lnTo>
                  <a:lnTo>
                    <a:pt x="9638099" y="0"/>
                  </a:lnTo>
                  <a:lnTo>
                    <a:pt x="9638099" y="1378799"/>
                  </a:lnTo>
                  <a:lnTo>
                    <a:pt x="9636882" y="1378910"/>
                  </a:lnTo>
                  <a:lnTo>
                    <a:pt x="9766663" y="1757853"/>
                  </a:lnTo>
                  <a:lnTo>
                    <a:pt x="10320861" y="1757853"/>
                  </a:lnTo>
                  <a:lnTo>
                    <a:pt x="10726136" y="3343882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3541344" y="306450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9003805" y="1416977"/>
                  </a:moveTo>
                  <a:lnTo>
                    <a:pt x="114846" y="1822805"/>
                  </a:lnTo>
                  <a:lnTo>
                    <a:pt x="0" y="579755"/>
                  </a:lnTo>
                  <a:lnTo>
                    <a:pt x="0" y="1958670"/>
                  </a:lnTo>
                  <a:lnTo>
                    <a:pt x="959700" y="1900936"/>
                  </a:lnTo>
                  <a:lnTo>
                    <a:pt x="9003805" y="1416977"/>
                  </a:lnTo>
                  <a:close/>
                </a:path>
                <a:path extrusionOk="0" h="3343910" w="10726419">
                  <a:moveTo>
                    <a:pt x="9638106" y="0"/>
                  </a:moveTo>
                  <a:lnTo>
                    <a:pt x="1333881" y="499541"/>
                  </a:lnTo>
                  <a:lnTo>
                    <a:pt x="9579026" y="66725"/>
                  </a:lnTo>
                  <a:lnTo>
                    <a:pt x="9636887" y="1378915"/>
                  </a:lnTo>
                  <a:lnTo>
                    <a:pt x="9638106" y="0"/>
                  </a:lnTo>
                  <a:close/>
                </a:path>
                <a:path extrusionOk="0" h="3343910" w="10726419">
                  <a:moveTo>
                    <a:pt x="10245293" y="2478240"/>
                  </a:moveTo>
                  <a:lnTo>
                    <a:pt x="1038479" y="2951111"/>
                  </a:lnTo>
                  <a:lnTo>
                    <a:pt x="959700" y="1900936"/>
                  </a:lnTo>
                  <a:lnTo>
                    <a:pt x="959700" y="3036862"/>
                  </a:lnTo>
                  <a:lnTo>
                    <a:pt x="10245293" y="2478240"/>
                  </a:lnTo>
                  <a:close/>
                </a:path>
                <a:path extrusionOk="0" h="3343910" w="10726419">
                  <a:moveTo>
                    <a:pt x="10597909" y="1078191"/>
                  </a:moveTo>
                  <a:lnTo>
                    <a:pt x="9638106" y="1135951"/>
                  </a:lnTo>
                  <a:lnTo>
                    <a:pt x="10525328" y="1161618"/>
                  </a:lnTo>
                  <a:lnTo>
                    <a:pt x="10597909" y="2456992"/>
                  </a:lnTo>
                  <a:lnTo>
                    <a:pt x="10597909" y="1078191"/>
                  </a:lnTo>
                  <a:close/>
                </a:path>
                <a:path extrusionOk="0" h="3343910" w="10726419">
                  <a:moveTo>
                    <a:pt x="10726141" y="3343884"/>
                  </a:moveTo>
                  <a:lnTo>
                    <a:pt x="10320871" y="1757857"/>
                  </a:lnTo>
                  <a:lnTo>
                    <a:pt x="9766668" y="1757857"/>
                  </a:lnTo>
                  <a:lnTo>
                    <a:pt x="10280929" y="1822805"/>
                  </a:lnTo>
                  <a:lnTo>
                    <a:pt x="10726141" y="3343884"/>
                  </a:lnTo>
                  <a:close/>
                </a:path>
                <a:path extrusionOk="0" h="3343910" w="10726419">
                  <a:moveTo>
                    <a:pt x="10726141" y="3343884"/>
                  </a:moveTo>
                  <a:lnTo>
                    <a:pt x="10054552" y="2009673"/>
                  </a:lnTo>
                  <a:lnTo>
                    <a:pt x="9407754" y="2009673"/>
                  </a:lnTo>
                  <a:lnTo>
                    <a:pt x="9003805" y="1416977"/>
                  </a:lnTo>
                  <a:lnTo>
                    <a:pt x="9361056" y="2114893"/>
                  </a:lnTo>
                  <a:lnTo>
                    <a:pt x="10043604" y="2114893"/>
                  </a:lnTo>
                  <a:lnTo>
                    <a:pt x="10726141" y="3343884"/>
                  </a:lnTo>
                  <a:close/>
                </a:path>
              </a:pathLst>
            </a:custGeom>
            <a:solidFill>
              <a:srgbClr val="1E1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3203448" y="117258"/>
              <a:ext cx="10478135" cy="2367915"/>
            </a:xfrm>
            <a:custGeom>
              <a:rect b="b" l="l" r="r" t="t"/>
              <a:pathLst>
                <a:path extrusionOk="0" h="2367915" w="10478135">
                  <a:moveTo>
                    <a:pt x="873175" y="1386763"/>
                  </a:moveTo>
                  <a:lnTo>
                    <a:pt x="0" y="1458468"/>
                  </a:lnTo>
                  <a:lnTo>
                    <a:pt x="0" y="1568107"/>
                  </a:lnTo>
                  <a:lnTo>
                    <a:pt x="873175" y="1386763"/>
                  </a:lnTo>
                  <a:close/>
                </a:path>
                <a:path extrusionOk="0" h="2367915" w="10478135">
                  <a:moveTo>
                    <a:pt x="1297597" y="1458468"/>
                  </a:moveTo>
                  <a:lnTo>
                    <a:pt x="53886" y="1947049"/>
                  </a:lnTo>
                  <a:lnTo>
                    <a:pt x="183222" y="2044306"/>
                  </a:lnTo>
                  <a:lnTo>
                    <a:pt x="1297597" y="1458468"/>
                  </a:lnTo>
                  <a:close/>
                </a:path>
                <a:path extrusionOk="0" h="2367915" w="10478135">
                  <a:moveTo>
                    <a:pt x="1433791" y="1267383"/>
                  </a:moveTo>
                  <a:lnTo>
                    <a:pt x="0" y="1009370"/>
                  </a:lnTo>
                  <a:lnTo>
                    <a:pt x="0" y="1138377"/>
                  </a:lnTo>
                  <a:lnTo>
                    <a:pt x="1433791" y="1267383"/>
                  </a:lnTo>
                  <a:close/>
                </a:path>
                <a:path extrusionOk="0" h="2367915" w="10478135">
                  <a:moveTo>
                    <a:pt x="1811185" y="1568107"/>
                  </a:moveTo>
                  <a:lnTo>
                    <a:pt x="97040" y="2246769"/>
                  </a:lnTo>
                  <a:lnTo>
                    <a:pt x="337896" y="2367813"/>
                  </a:lnTo>
                  <a:lnTo>
                    <a:pt x="1811185" y="1568107"/>
                  </a:lnTo>
                  <a:close/>
                </a:path>
                <a:path extrusionOk="0" h="2367915" w="10478135">
                  <a:moveTo>
                    <a:pt x="1951253" y="1095667"/>
                  </a:moveTo>
                  <a:lnTo>
                    <a:pt x="183222" y="610514"/>
                  </a:lnTo>
                  <a:lnTo>
                    <a:pt x="183222" y="768946"/>
                  </a:lnTo>
                  <a:lnTo>
                    <a:pt x="1951253" y="1095667"/>
                  </a:lnTo>
                  <a:close/>
                </a:path>
                <a:path extrusionOk="0" h="2367915" w="10478135">
                  <a:moveTo>
                    <a:pt x="10294429" y="1598752"/>
                  </a:moveTo>
                  <a:lnTo>
                    <a:pt x="8526386" y="1272146"/>
                  </a:lnTo>
                  <a:lnTo>
                    <a:pt x="10294429" y="1757184"/>
                  </a:lnTo>
                  <a:lnTo>
                    <a:pt x="10294429" y="1598752"/>
                  </a:lnTo>
                  <a:close/>
                </a:path>
                <a:path extrusionOk="0" h="2367915" w="10478135">
                  <a:moveTo>
                    <a:pt x="10380612" y="121043"/>
                  </a:moveTo>
                  <a:lnTo>
                    <a:pt x="10139858" y="0"/>
                  </a:lnTo>
                  <a:lnTo>
                    <a:pt x="8666467" y="799706"/>
                  </a:lnTo>
                  <a:lnTo>
                    <a:pt x="10380612" y="121043"/>
                  </a:lnTo>
                  <a:close/>
                </a:path>
                <a:path extrusionOk="0" h="2367915" w="10478135">
                  <a:moveTo>
                    <a:pt x="10423766" y="420662"/>
                  </a:moveTo>
                  <a:lnTo>
                    <a:pt x="10294429" y="323405"/>
                  </a:lnTo>
                  <a:lnTo>
                    <a:pt x="9180055" y="909358"/>
                  </a:lnTo>
                  <a:lnTo>
                    <a:pt x="10423766" y="420662"/>
                  </a:lnTo>
                  <a:close/>
                </a:path>
                <a:path extrusionOk="0" h="2367915" w="10478135">
                  <a:moveTo>
                    <a:pt x="10477640" y="1229321"/>
                  </a:moveTo>
                  <a:lnTo>
                    <a:pt x="9043860" y="1100315"/>
                  </a:lnTo>
                  <a:lnTo>
                    <a:pt x="10477640" y="1358328"/>
                  </a:lnTo>
                  <a:lnTo>
                    <a:pt x="10477640" y="1229321"/>
                  </a:lnTo>
                  <a:close/>
                </a:path>
                <a:path extrusionOk="0" h="2367915" w="10478135">
                  <a:moveTo>
                    <a:pt x="10477640" y="799706"/>
                  </a:moveTo>
                  <a:lnTo>
                    <a:pt x="9604477" y="981049"/>
                  </a:lnTo>
                  <a:lnTo>
                    <a:pt x="10477640" y="909358"/>
                  </a:lnTo>
                  <a:lnTo>
                    <a:pt x="10477640" y="799706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9" name="Google Shape;1559;p10"/>
          <p:cNvSpPr txBox="1"/>
          <p:nvPr/>
        </p:nvSpPr>
        <p:spPr>
          <a:xfrm rot="-179981">
            <a:off x="5049415" y="361288"/>
            <a:ext cx="7372401" cy="842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63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en-US" sz="8250">
                <a:latin typeface="Comic Sans MS"/>
                <a:ea typeface="Comic Sans MS"/>
                <a:cs typeface="Comic Sans MS"/>
                <a:sym typeface="Comic Sans MS"/>
              </a:rPr>
              <a:t>CIRCLE OF SUPPORT</a:t>
            </a:r>
            <a:endParaRPr baseline="30000" sz="825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0" name="Google Shape;1560;p10"/>
          <p:cNvSpPr txBox="1"/>
          <p:nvPr/>
        </p:nvSpPr>
        <p:spPr>
          <a:xfrm>
            <a:off x="17710720" y="9713110"/>
            <a:ext cx="558800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Verdana"/>
                <a:ea typeface="Verdana"/>
                <a:cs typeface="Verdana"/>
                <a:sym typeface="Verdana"/>
              </a:rPr>
              <a:t>10</a:t>
            </a:r>
            <a:endParaRPr sz="3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1" name="Google Shape;1561;p10"/>
          <p:cNvSpPr txBox="1"/>
          <p:nvPr>
            <p:ph idx="11" type="ftr"/>
          </p:nvPr>
        </p:nvSpPr>
        <p:spPr>
          <a:xfrm>
            <a:off x="86775" y="9942550"/>
            <a:ext cx="2925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C3ForMe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Google Shape;15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7" name="Google Shape;1567;p11"/>
          <p:cNvGrpSpPr/>
          <p:nvPr/>
        </p:nvGrpSpPr>
        <p:grpSpPr>
          <a:xfrm>
            <a:off x="0" y="1322"/>
            <a:ext cx="18286453" cy="10285590"/>
            <a:chOff x="0" y="1322"/>
            <a:chExt cx="18286453" cy="10285590"/>
          </a:xfrm>
        </p:grpSpPr>
        <p:pic>
          <p:nvPicPr>
            <p:cNvPr id="1568" name="Google Shape;156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47081" y="416701"/>
              <a:ext cx="13353615" cy="9870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9" name="Google Shape;1569;p11"/>
            <p:cNvSpPr/>
            <p:nvPr/>
          </p:nvSpPr>
          <p:spPr>
            <a:xfrm>
              <a:off x="13379643" y="1429992"/>
              <a:ext cx="1648460" cy="2139315"/>
            </a:xfrm>
            <a:custGeom>
              <a:rect b="b" l="l" r="r" t="t"/>
              <a:pathLst>
                <a:path extrusionOk="0" h="2139315" w="1648459">
                  <a:moveTo>
                    <a:pt x="0" y="2139171"/>
                  </a:moveTo>
                  <a:lnTo>
                    <a:pt x="822233" y="951880"/>
                  </a:lnTo>
                  <a:lnTo>
                    <a:pt x="392352" y="839292"/>
                  </a:lnTo>
                  <a:lnTo>
                    <a:pt x="1122467" y="0"/>
                  </a:lnTo>
                  <a:lnTo>
                    <a:pt x="1647878" y="95529"/>
                  </a:lnTo>
                  <a:lnTo>
                    <a:pt x="1231644" y="576586"/>
                  </a:lnTo>
                  <a:lnTo>
                    <a:pt x="1610349" y="644821"/>
                  </a:lnTo>
                  <a:lnTo>
                    <a:pt x="0" y="2139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13543407" y="1522110"/>
              <a:ext cx="1320800" cy="1856105"/>
            </a:xfrm>
            <a:custGeom>
              <a:rect b="b" l="l" r="r" t="t"/>
              <a:pathLst>
                <a:path extrusionOk="0" h="1856104" w="1320800">
                  <a:moveTo>
                    <a:pt x="0" y="1855995"/>
                  </a:moveTo>
                  <a:lnTo>
                    <a:pt x="805174" y="808586"/>
                  </a:lnTo>
                  <a:lnTo>
                    <a:pt x="382116" y="699410"/>
                  </a:lnTo>
                  <a:lnTo>
                    <a:pt x="992821" y="0"/>
                  </a:lnTo>
                  <a:lnTo>
                    <a:pt x="1320349" y="61411"/>
                  </a:lnTo>
                  <a:lnTo>
                    <a:pt x="904115" y="539057"/>
                  </a:lnTo>
                  <a:lnTo>
                    <a:pt x="1269173" y="607292"/>
                  </a:lnTo>
                  <a:lnTo>
                    <a:pt x="0" y="18559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4338488" y="1081993"/>
              <a:ext cx="1224915" cy="1497965"/>
            </a:xfrm>
            <a:custGeom>
              <a:rect b="b" l="l" r="r" t="t"/>
              <a:pathLst>
                <a:path extrusionOk="0" h="1497964" w="1224914">
                  <a:moveTo>
                    <a:pt x="1224820" y="1497761"/>
                  </a:moveTo>
                  <a:lnTo>
                    <a:pt x="47764" y="419646"/>
                  </a:lnTo>
                  <a:lnTo>
                    <a:pt x="293411" y="375293"/>
                  </a:lnTo>
                  <a:lnTo>
                    <a:pt x="0" y="78470"/>
                  </a:lnTo>
                  <a:lnTo>
                    <a:pt x="423057" y="0"/>
                  </a:lnTo>
                  <a:lnTo>
                    <a:pt x="975762" y="583410"/>
                  </a:lnTo>
                  <a:lnTo>
                    <a:pt x="682351" y="658469"/>
                  </a:lnTo>
                  <a:lnTo>
                    <a:pt x="1224820" y="14977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4512487" y="1174110"/>
              <a:ext cx="894080" cy="1214755"/>
            </a:xfrm>
            <a:custGeom>
              <a:rect b="b" l="l" r="r" t="t"/>
              <a:pathLst>
                <a:path extrusionOk="0" h="1214755" w="894079">
                  <a:moveTo>
                    <a:pt x="893880" y="1214585"/>
                  </a:moveTo>
                  <a:lnTo>
                    <a:pt x="51176" y="382116"/>
                  </a:lnTo>
                  <a:lnTo>
                    <a:pt x="293411" y="341175"/>
                  </a:lnTo>
                  <a:lnTo>
                    <a:pt x="0" y="40941"/>
                  </a:lnTo>
                  <a:lnTo>
                    <a:pt x="218352" y="0"/>
                  </a:lnTo>
                  <a:lnTo>
                    <a:pt x="641410" y="443528"/>
                  </a:lnTo>
                  <a:lnTo>
                    <a:pt x="361646" y="518586"/>
                  </a:lnTo>
                  <a:lnTo>
                    <a:pt x="893880" y="1214585"/>
                  </a:lnTo>
                  <a:close/>
                </a:path>
              </a:pathLst>
            </a:custGeom>
            <a:solidFill>
              <a:srgbClr val="E8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3059079" y="7004803"/>
              <a:ext cx="1668780" cy="2078355"/>
            </a:xfrm>
            <a:custGeom>
              <a:rect b="b" l="l" r="r" t="t"/>
              <a:pathLst>
                <a:path extrusionOk="0" h="2078354" w="1668779">
                  <a:moveTo>
                    <a:pt x="511763" y="2077759"/>
                  </a:moveTo>
                  <a:lnTo>
                    <a:pt x="0" y="1982230"/>
                  </a:lnTo>
                  <a:lnTo>
                    <a:pt x="423057" y="1535290"/>
                  </a:lnTo>
                  <a:lnTo>
                    <a:pt x="75058" y="1473878"/>
                  </a:lnTo>
                  <a:lnTo>
                    <a:pt x="1668348" y="0"/>
                  </a:lnTo>
                  <a:lnTo>
                    <a:pt x="835880" y="1177056"/>
                  </a:lnTo>
                  <a:lnTo>
                    <a:pt x="1248702" y="1286232"/>
                  </a:lnTo>
                  <a:lnTo>
                    <a:pt x="511763" y="20777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3229667" y="7243625"/>
              <a:ext cx="1279525" cy="1746885"/>
            </a:xfrm>
            <a:custGeom>
              <a:rect b="b" l="l" r="r" t="t"/>
              <a:pathLst>
                <a:path extrusionOk="0" h="1746884" w="1279525">
                  <a:moveTo>
                    <a:pt x="310469" y="1746819"/>
                  </a:moveTo>
                  <a:lnTo>
                    <a:pt x="0" y="1688819"/>
                  </a:lnTo>
                  <a:lnTo>
                    <a:pt x="423057" y="1241879"/>
                  </a:lnTo>
                  <a:lnTo>
                    <a:pt x="81882" y="1180467"/>
                  </a:lnTo>
                  <a:lnTo>
                    <a:pt x="1279408" y="0"/>
                  </a:lnTo>
                  <a:lnTo>
                    <a:pt x="518586" y="989409"/>
                  </a:lnTo>
                  <a:lnTo>
                    <a:pt x="917762" y="1091762"/>
                  </a:lnTo>
                  <a:lnTo>
                    <a:pt x="310469" y="17468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13202231" y="7659860"/>
              <a:ext cx="1593850" cy="1436370"/>
            </a:xfrm>
            <a:custGeom>
              <a:rect b="b" l="l" r="r" t="t"/>
              <a:pathLst>
                <a:path extrusionOk="0" h="1436370" w="1593850">
                  <a:moveTo>
                    <a:pt x="1194114" y="1436349"/>
                  </a:moveTo>
                  <a:lnTo>
                    <a:pt x="542469" y="965527"/>
                  </a:lnTo>
                  <a:lnTo>
                    <a:pt x="818821" y="835880"/>
                  </a:lnTo>
                  <a:lnTo>
                    <a:pt x="0" y="0"/>
                  </a:lnTo>
                  <a:lnTo>
                    <a:pt x="1484114" y="955291"/>
                  </a:lnTo>
                  <a:lnTo>
                    <a:pt x="1252114" y="1043997"/>
                  </a:lnTo>
                  <a:lnTo>
                    <a:pt x="1593290" y="1282820"/>
                  </a:lnTo>
                  <a:lnTo>
                    <a:pt x="1194114" y="1436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13526348" y="7929389"/>
              <a:ext cx="1088390" cy="1071880"/>
            </a:xfrm>
            <a:custGeom>
              <a:rect b="b" l="l" r="r" t="t"/>
              <a:pathLst>
                <a:path extrusionOk="0" h="1071879" w="1088390">
                  <a:moveTo>
                    <a:pt x="883644" y="1071291"/>
                  </a:moveTo>
                  <a:lnTo>
                    <a:pt x="388940" y="713057"/>
                  </a:lnTo>
                  <a:lnTo>
                    <a:pt x="648233" y="590233"/>
                  </a:lnTo>
                  <a:lnTo>
                    <a:pt x="0" y="0"/>
                  </a:lnTo>
                  <a:lnTo>
                    <a:pt x="975762" y="665292"/>
                  </a:lnTo>
                  <a:lnTo>
                    <a:pt x="747174" y="750586"/>
                  </a:lnTo>
                  <a:lnTo>
                    <a:pt x="1088350" y="992821"/>
                  </a:lnTo>
                  <a:lnTo>
                    <a:pt x="883644" y="1071291"/>
                  </a:lnTo>
                  <a:close/>
                </a:path>
              </a:pathLst>
            </a:custGeom>
            <a:solidFill>
              <a:srgbClr val="E8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1"/>
            <p:cNvSpPr/>
            <p:nvPr/>
          </p:nvSpPr>
          <p:spPr>
            <a:xfrm>
              <a:off x="2468841" y="392823"/>
              <a:ext cx="13572490" cy="9795510"/>
            </a:xfrm>
            <a:custGeom>
              <a:rect b="b" l="l" r="r" t="t"/>
              <a:pathLst>
                <a:path extrusionOk="0" h="9795510" w="13572490">
                  <a:moveTo>
                    <a:pt x="1535290" y="4008818"/>
                  </a:moveTo>
                  <a:lnTo>
                    <a:pt x="105765" y="3244583"/>
                  </a:lnTo>
                  <a:lnTo>
                    <a:pt x="0" y="3483406"/>
                  </a:lnTo>
                  <a:lnTo>
                    <a:pt x="1535290" y="4008818"/>
                  </a:lnTo>
                  <a:close/>
                </a:path>
                <a:path extrusionOk="0" h="9795510" w="13572490">
                  <a:moveTo>
                    <a:pt x="1555762" y="3933761"/>
                  </a:moveTo>
                  <a:lnTo>
                    <a:pt x="593648" y="3183166"/>
                  </a:lnTo>
                  <a:lnTo>
                    <a:pt x="484466" y="3350349"/>
                  </a:lnTo>
                  <a:lnTo>
                    <a:pt x="1555762" y="3933761"/>
                  </a:lnTo>
                  <a:close/>
                </a:path>
                <a:path extrusionOk="0" h="9795510" w="13572490">
                  <a:moveTo>
                    <a:pt x="5322341" y="300240"/>
                  </a:moveTo>
                  <a:lnTo>
                    <a:pt x="5097157" y="228587"/>
                  </a:lnTo>
                  <a:lnTo>
                    <a:pt x="5022100" y="0"/>
                  </a:lnTo>
                  <a:lnTo>
                    <a:pt x="4899279" y="194475"/>
                  </a:lnTo>
                  <a:lnTo>
                    <a:pt x="4667275" y="187642"/>
                  </a:lnTo>
                  <a:lnTo>
                    <a:pt x="4817402" y="382117"/>
                  </a:lnTo>
                  <a:lnTo>
                    <a:pt x="4752568" y="607288"/>
                  </a:lnTo>
                  <a:lnTo>
                    <a:pt x="4964100" y="528828"/>
                  </a:lnTo>
                  <a:lnTo>
                    <a:pt x="5155158" y="675525"/>
                  </a:lnTo>
                  <a:lnTo>
                    <a:pt x="5138102" y="436702"/>
                  </a:lnTo>
                  <a:lnTo>
                    <a:pt x="5322341" y="300240"/>
                  </a:lnTo>
                  <a:close/>
                </a:path>
                <a:path extrusionOk="0" h="9795510" w="13572490">
                  <a:moveTo>
                    <a:pt x="9559734" y="9419857"/>
                  </a:moveTo>
                  <a:lnTo>
                    <a:pt x="9334563" y="9348216"/>
                  </a:lnTo>
                  <a:lnTo>
                    <a:pt x="9259506" y="9119629"/>
                  </a:lnTo>
                  <a:lnTo>
                    <a:pt x="9136685" y="9314091"/>
                  </a:lnTo>
                  <a:lnTo>
                    <a:pt x="8904681" y="9307271"/>
                  </a:lnTo>
                  <a:lnTo>
                    <a:pt x="9054795" y="9498330"/>
                  </a:lnTo>
                  <a:lnTo>
                    <a:pt x="8986558" y="9723514"/>
                  </a:lnTo>
                  <a:lnTo>
                    <a:pt x="9201506" y="9648444"/>
                  </a:lnTo>
                  <a:lnTo>
                    <a:pt x="9392564" y="9795154"/>
                  </a:lnTo>
                  <a:lnTo>
                    <a:pt x="9375508" y="9552915"/>
                  </a:lnTo>
                  <a:lnTo>
                    <a:pt x="9559734" y="9419857"/>
                  </a:lnTo>
                  <a:close/>
                </a:path>
                <a:path extrusionOk="0" h="9795510" w="13572490">
                  <a:moveTo>
                    <a:pt x="13186436" y="4813986"/>
                  </a:moveTo>
                  <a:lnTo>
                    <a:pt x="13152323" y="4619523"/>
                  </a:lnTo>
                  <a:lnTo>
                    <a:pt x="11968442" y="4912931"/>
                  </a:lnTo>
                  <a:lnTo>
                    <a:pt x="13186436" y="4813986"/>
                  </a:lnTo>
                  <a:close/>
                </a:path>
                <a:path extrusionOk="0" h="9795510" w="13572490">
                  <a:moveTo>
                    <a:pt x="13571969" y="4871986"/>
                  </a:moveTo>
                  <a:lnTo>
                    <a:pt x="11954789" y="4987988"/>
                  </a:lnTo>
                  <a:lnTo>
                    <a:pt x="13571969" y="5134699"/>
                  </a:lnTo>
                  <a:lnTo>
                    <a:pt x="13571969" y="48719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1"/>
            <p:cNvSpPr/>
            <p:nvPr/>
          </p:nvSpPr>
          <p:spPr>
            <a:xfrm>
              <a:off x="13891184" y="421042"/>
              <a:ext cx="2134235" cy="2028825"/>
            </a:xfrm>
            <a:custGeom>
              <a:rect b="b" l="l" r="r" t="t"/>
              <a:pathLst>
                <a:path extrusionOk="0" h="2028825" w="2134234">
                  <a:moveTo>
                    <a:pt x="360413" y="38671"/>
                  </a:moveTo>
                  <a:lnTo>
                    <a:pt x="0" y="0"/>
                  </a:lnTo>
                  <a:lnTo>
                    <a:pt x="291668" y="1170673"/>
                  </a:lnTo>
                  <a:lnTo>
                    <a:pt x="303822" y="1169428"/>
                  </a:lnTo>
                  <a:lnTo>
                    <a:pt x="360413" y="38671"/>
                  </a:lnTo>
                  <a:close/>
                </a:path>
                <a:path extrusionOk="0" h="2028825" w="2134234">
                  <a:moveTo>
                    <a:pt x="672490" y="603465"/>
                  </a:moveTo>
                  <a:lnTo>
                    <a:pt x="504266" y="539826"/>
                  </a:lnTo>
                  <a:lnTo>
                    <a:pt x="497446" y="1138415"/>
                  </a:lnTo>
                  <a:lnTo>
                    <a:pt x="503415" y="1139329"/>
                  </a:lnTo>
                  <a:lnTo>
                    <a:pt x="672490" y="603465"/>
                  </a:lnTo>
                  <a:close/>
                </a:path>
                <a:path extrusionOk="0" h="2028825" w="2134234">
                  <a:moveTo>
                    <a:pt x="1222883" y="198348"/>
                  </a:moveTo>
                  <a:lnTo>
                    <a:pt x="980986" y="51130"/>
                  </a:lnTo>
                  <a:lnTo>
                    <a:pt x="778395" y="1235417"/>
                  </a:lnTo>
                  <a:lnTo>
                    <a:pt x="787425" y="1238008"/>
                  </a:lnTo>
                  <a:lnTo>
                    <a:pt x="1222883" y="198348"/>
                  </a:lnTo>
                  <a:close/>
                </a:path>
                <a:path extrusionOk="0" h="2028825" w="2134234">
                  <a:moveTo>
                    <a:pt x="1356855" y="916520"/>
                  </a:moveTo>
                  <a:lnTo>
                    <a:pt x="1269860" y="805319"/>
                  </a:lnTo>
                  <a:lnTo>
                    <a:pt x="967994" y="1319771"/>
                  </a:lnTo>
                  <a:lnTo>
                    <a:pt x="971689" y="1322552"/>
                  </a:lnTo>
                  <a:lnTo>
                    <a:pt x="1356855" y="916520"/>
                  </a:lnTo>
                  <a:close/>
                </a:path>
                <a:path extrusionOk="0" h="2028825" w="2134234">
                  <a:moveTo>
                    <a:pt x="1818563" y="1596415"/>
                  </a:moveTo>
                  <a:lnTo>
                    <a:pt x="1800186" y="1417739"/>
                  </a:lnTo>
                  <a:lnTo>
                    <a:pt x="1261211" y="1679917"/>
                  </a:lnTo>
                  <a:lnTo>
                    <a:pt x="1263103" y="1685632"/>
                  </a:lnTo>
                  <a:lnTo>
                    <a:pt x="1818563" y="1596415"/>
                  </a:lnTo>
                  <a:close/>
                </a:path>
                <a:path extrusionOk="0" h="2028825" w="2134234">
                  <a:moveTo>
                    <a:pt x="1889582" y="1157757"/>
                  </a:moveTo>
                  <a:lnTo>
                    <a:pt x="1816747" y="949223"/>
                  </a:lnTo>
                  <a:lnTo>
                    <a:pt x="1190205" y="1471066"/>
                  </a:lnTo>
                  <a:lnTo>
                    <a:pt x="1194168" y="1477302"/>
                  </a:lnTo>
                  <a:lnTo>
                    <a:pt x="1889582" y="1157757"/>
                  </a:lnTo>
                  <a:close/>
                </a:path>
                <a:path extrusionOk="0" h="2028825" w="2134234">
                  <a:moveTo>
                    <a:pt x="2133765" y="1759280"/>
                  </a:moveTo>
                  <a:lnTo>
                    <a:pt x="1223403" y="1843366"/>
                  </a:lnTo>
                  <a:lnTo>
                    <a:pt x="1222883" y="1852764"/>
                  </a:lnTo>
                  <a:lnTo>
                    <a:pt x="2062683" y="2028723"/>
                  </a:lnTo>
                  <a:lnTo>
                    <a:pt x="2133765" y="1759280"/>
                  </a:lnTo>
                  <a:close/>
                </a:path>
              </a:pathLst>
            </a:custGeom>
            <a:solidFill>
              <a:srgbClr val="0000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1"/>
            <p:cNvSpPr/>
            <p:nvPr/>
          </p:nvSpPr>
          <p:spPr>
            <a:xfrm>
              <a:off x="13853374" y="400085"/>
              <a:ext cx="360680" cy="1170940"/>
            </a:xfrm>
            <a:custGeom>
              <a:rect b="b" l="l" r="r" t="t"/>
              <a:pathLst>
                <a:path extrusionOk="0" h="1170940" w="360680">
                  <a:moveTo>
                    <a:pt x="291670" y="1170726"/>
                  </a:moveTo>
                  <a:lnTo>
                    <a:pt x="0" y="0"/>
                  </a:lnTo>
                  <a:lnTo>
                    <a:pt x="360413" y="38669"/>
                  </a:lnTo>
                  <a:lnTo>
                    <a:pt x="303755" y="1169493"/>
                  </a:lnTo>
                  <a:lnTo>
                    <a:pt x="291670" y="1170726"/>
                  </a:lnTo>
                  <a:close/>
                </a:path>
              </a:pathLst>
            </a:custGeom>
            <a:solidFill>
              <a:srgbClr val="F1D5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1"/>
            <p:cNvSpPr/>
            <p:nvPr/>
          </p:nvSpPr>
          <p:spPr>
            <a:xfrm>
              <a:off x="13844796" y="392624"/>
              <a:ext cx="375920" cy="1185545"/>
            </a:xfrm>
            <a:custGeom>
              <a:rect b="b" l="l" r="r" t="t"/>
              <a:pathLst>
                <a:path extrusionOk="0" h="1185545" w="375919">
                  <a:moveTo>
                    <a:pt x="318504" y="1182794"/>
                  </a:moveTo>
                  <a:lnTo>
                    <a:pt x="294710" y="1182794"/>
                  </a:lnTo>
                  <a:lnTo>
                    <a:pt x="0" y="0"/>
                  </a:lnTo>
                  <a:lnTo>
                    <a:pt x="138941" y="14922"/>
                  </a:lnTo>
                  <a:lnTo>
                    <a:pt x="17153" y="14922"/>
                  </a:lnTo>
                  <a:lnTo>
                    <a:pt x="305152" y="1171050"/>
                  </a:lnTo>
                  <a:lnTo>
                    <a:pt x="305184" y="1171180"/>
                  </a:lnTo>
                  <a:lnTo>
                    <a:pt x="319086" y="1171180"/>
                  </a:lnTo>
                  <a:lnTo>
                    <a:pt x="318504" y="1182794"/>
                  </a:lnTo>
                  <a:close/>
                </a:path>
                <a:path extrusionOk="0" h="1185545" w="375919">
                  <a:moveTo>
                    <a:pt x="319086" y="1171180"/>
                  </a:moveTo>
                  <a:lnTo>
                    <a:pt x="305184" y="1171180"/>
                  </a:lnTo>
                  <a:lnTo>
                    <a:pt x="306159" y="1171050"/>
                  </a:lnTo>
                  <a:lnTo>
                    <a:pt x="362232" y="51970"/>
                  </a:lnTo>
                  <a:lnTo>
                    <a:pt x="17153" y="14922"/>
                  </a:lnTo>
                  <a:lnTo>
                    <a:pt x="138941" y="14922"/>
                  </a:lnTo>
                  <a:lnTo>
                    <a:pt x="375747" y="40356"/>
                  </a:lnTo>
                  <a:lnTo>
                    <a:pt x="319093" y="1171050"/>
                  </a:lnTo>
                  <a:lnTo>
                    <a:pt x="319086" y="1171180"/>
                  </a:lnTo>
                  <a:close/>
                </a:path>
                <a:path extrusionOk="0" h="1185545" w="375919">
                  <a:moveTo>
                    <a:pt x="295308" y="1185194"/>
                  </a:moveTo>
                  <a:lnTo>
                    <a:pt x="295178" y="1185194"/>
                  </a:lnTo>
                  <a:lnTo>
                    <a:pt x="318504" y="1182794"/>
                  </a:lnTo>
                  <a:lnTo>
                    <a:pt x="294710" y="1182794"/>
                  </a:lnTo>
                  <a:lnTo>
                    <a:pt x="295308" y="1185194"/>
                  </a:lnTo>
                  <a:close/>
                </a:path>
              </a:pathLst>
            </a:custGeom>
            <a:solidFill>
              <a:srgbClr val="0000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14365502" y="931856"/>
              <a:ext cx="175260" cy="600075"/>
            </a:xfrm>
            <a:custGeom>
              <a:rect b="b" l="l" r="r" t="t"/>
              <a:pathLst>
                <a:path extrusionOk="0" h="600075" w="175259">
                  <a:moveTo>
                    <a:pt x="5977" y="599507"/>
                  </a:moveTo>
                  <a:lnTo>
                    <a:pt x="0" y="598598"/>
                  </a:lnTo>
                  <a:lnTo>
                    <a:pt x="6887" y="0"/>
                  </a:lnTo>
                  <a:lnTo>
                    <a:pt x="175041" y="63713"/>
                  </a:lnTo>
                  <a:lnTo>
                    <a:pt x="5977" y="599507"/>
                  </a:lnTo>
                  <a:close/>
                </a:path>
              </a:pathLst>
            </a:custGeom>
            <a:solidFill>
              <a:srgbClr val="F1D5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14358940" y="922448"/>
              <a:ext cx="189865" cy="616585"/>
            </a:xfrm>
            <a:custGeom>
              <a:rect b="b" l="l" r="r" t="t"/>
              <a:pathLst>
                <a:path extrusionOk="0" h="616585" w="189865">
                  <a:moveTo>
                    <a:pt x="17088" y="616181"/>
                  </a:moveTo>
                  <a:lnTo>
                    <a:pt x="0" y="613521"/>
                  </a:lnTo>
                  <a:lnTo>
                    <a:pt x="7017" y="0"/>
                  </a:lnTo>
                  <a:lnTo>
                    <a:pt x="56533" y="18750"/>
                  </a:lnTo>
                  <a:lnTo>
                    <a:pt x="19817" y="18750"/>
                  </a:lnTo>
                  <a:lnTo>
                    <a:pt x="13319" y="584844"/>
                  </a:lnTo>
                  <a:lnTo>
                    <a:pt x="26974" y="584844"/>
                  </a:lnTo>
                  <a:lnTo>
                    <a:pt x="17088" y="616181"/>
                  </a:lnTo>
                  <a:close/>
                </a:path>
                <a:path extrusionOk="0" h="616585" w="189865">
                  <a:moveTo>
                    <a:pt x="26974" y="584844"/>
                  </a:moveTo>
                  <a:lnTo>
                    <a:pt x="13319" y="584844"/>
                  </a:lnTo>
                  <a:lnTo>
                    <a:pt x="173611" y="76949"/>
                  </a:lnTo>
                  <a:lnTo>
                    <a:pt x="19882" y="18750"/>
                  </a:lnTo>
                  <a:lnTo>
                    <a:pt x="56533" y="18750"/>
                  </a:lnTo>
                  <a:lnTo>
                    <a:pt x="189660" y="69163"/>
                  </a:lnTo>
                  <a:lnTo>
                    <a:pt x="26974" y="584844"/>
                  </a:lnTo>
                  <a:close/>
                </a:path>
              </a:pathLst>
            </a:custGeom>
            <a:solidFill>
              <a:srgbClr val="0000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15152408" y="1810809"/>
              <a:ext cx="557530" cy="267970"/>
            </a:xfrm>
            <a:custGeom>
              <a:rect b="b" l="l" r="r" t="t"/>
              <a:pathLst>
                <a:path extrusionOk="0" h="267969" w="557530">
                  <a:moveTo>
                    <a:pt x="1884" y="267961"/>
                  </a:moveTo>
                  <a:lnTo>
                    <a:pt x="0" y="262187"/>
                  </a:lnTo>
                  <a:lnTo>
                    <a:pt x="538962" y="0"/>
                  </a:lnTo>
                  <a:lnTo>
                    <a:pt x="557350" y="178684"/>
                  </a:lnTo>
                  <a:lnTo>
                    <a:pt x="1884" y="267961"/>
                  </a:lnTo>
                  <a:close/>
                </a:path>
              </a:pathLst>
            </a:custGeom>
            <a:solidFill>
              <a:srgbClr val="F1D5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15144481" y="1800947"/>
              <a:ext cx="572770" cy="285115"/>
            </a:xfrm>
            <a:custGeom>
              <a:rect b="b" l="l" r="r" t="t"/>
              <a:pathLst>
                <a:path extrusionOk="0" h="285114" w="572769">
                  <a:moveTo>
                    <a:pt x="5262" y="285090"/>
                  </a:moveTo>
                  <a:lnTo>
                    <a:pt x="0" y="268675"/>
                  </a:lnTo>
                  <a:lnTo>
                    <a:pt x="552347" y="0"/>
                  </a:lnTo>
                  <a:lnTo>
                    <a:pt x="554375" y="19724"/>
                  </a:lnTo>
                  <a:lnTo>
                    <a:pt x="541500" y="19724"/>
                  </a:lnTo>
                  <a:lnTo>
                    <a:pt x="31642" y="267702"/>
                  </a:lnTo>
                  <a:lnTo>
                    <a:pt x="113499" y="267702"/>
                  </a:lnTo>
                  <a:lnTo>
                    <a:pt x="5262" y="285090"/>
                  </a:lnTo>
                  <a:close/>
                </a:path>
                <a:path extrusionOk="0" h="285114" w="572769">
                  <a:moveTo>
                    <a:pt x="113499" y="267702"/>
                  </a:moveTo>
                  <a:lnTo>
                    <a:pt x="31642" y="267702"/>
                  </a:lnTo>
                  <a:lnTo>
                    <a:pt x="558130" y="183096"/>
                  </a:lnTo>
                  <a:lnTo>
                    <a:pt x="541301" y="19724"/>
                  </a:lnTo>
                  <a:lnTo>
                    <a:pt x="554375" y="19724"/>
                  </a:lnTo>
                  <a:lnTo>
                    <a:pt x="572294" y="193996"/>
                  </a:lnTo>
                  <a:lnTo>
                    <a:pt x="113499" y="267702"/>
                  </a:lnTo>
                  <a:close/>
                </a:path>
              </a:pathLst>
            </a:custGeom>
            <a:solidFill>
              <a:srgbClr val="0000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14859178" y="1183597"/>
              <a:ext cx="389255" cy="517525"/>
            </a:xfrm>
            <a:custGeom>
              <a:rect b="b" l="l" r="r" t="t"/>
              <a:pathLst>
                <a:path extrusionOk="0" h="517525" w="389255">
                  <a:moveTo>
                    <a:pt x="3703" y="517172"/>
                  </a:moveTo>
                  <a:lnTo>
                    <a:pt x="0" y="514382"/>
                  </a:lnTo>
                  <a:lnTo>
                    <a:pt x="301871" y="0"/>
                  </a:lnTo>
                  <a:lnTo>
                    <a:pt x="388871" y="111207"/>
                  </a:lnTo>
                  <a:lnTo>
                    <a:pt x="3703" y="517172"/>
                  </a:lnTo>
                  <a:close/>
                </a:path>
              </a:pathLst>
            </a:custGeom>
            <a:solidFill>
              <a:srgbClr val="F1D5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14850602" y="1172048"/>
              <a:ext cx="406400" cy="537845"/>
            </a:xfrm>
            <a:custGeom>
              <a:rect b="b" l="l" r="r" t="t"/>
              <a:pathLst>
                <a:path extrusionOk="0" h="537844" w="406400">
                  <a:moveTo>
                    <a:pt x="13059" y="537350"/>
                  </a:moveTo>
                  <a:lnTo>
                    <a:pt x="0" y="527683"/>
                  </a:lnTo>
                  <a:lnTo>
                    <a:pt x="309668" y="0"/>
                  </a:lnTo>
                  <a:lnTo>
                    <a:pt x="327741" y="23097"/>
                  </a:lnTo>
                  <a:lnTo>
                    <a:pt x="311227" y="23097"/>
                  </a:lnTo>
                  <a:lnTo>
                    <a:pt x="32422" y="498162"/>
                  </a:lnTo>
                  <a:lnTo>
                    <a:pt x="50238" y="498162"/>
                  </a:lnTo>
                  <a:lnTo>
                    <a:pt x="13059" y="537350"/>
                  </a:lnTo>
                  <a:close/>
                </a:path>
                <a:path extrusionOk="0" h="537844" w="406400">
                  <a:moveTo>
                    <a:pt x="50238" y="498162"/>
                  </a:moveTo>
                  <a:lnTo>
                    <a:pt x="32422" y="498162"/>
                  </a:lnTo>
                  <a:lnTo>
                    <a:pt x="388871" y="122366"/>
                  </a:lnTo>
                  <a:lnTo>
                    <a:pt x="311162" y="23097"/>
                  </a:lnTo>
                  <a:lnTo>
                    <a:pt x="327741" y="23097"/>
                  </a:lnTo>
                  <a:lnTo>
                    <a:pt x="406025" y="123145"/>
                  </a:lnTo>
                  <a:lnTo>
                    <a:pt x="50238" y="498162"/>
                  </a:lnTo>
                  <a:close/>
                </a:path>
              </a:pathLst>
            </a:custGeom>
            <a:solidFill>
              <a:srgbClr val="0000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14636900" y="463280"/>
              <a:ext cx="444500" cy="1187450"/>
            </a:xfrm>
            <a:custGeom>
              <a:rect b="b" l="l" r="r" t="t"/>
              <a:pathLst>
                <a:path extrusionOk="0" h="1187450" w="444500">
                  <a:moveTo>
                    <a:pt x="9031" y="1186881"/>
                  </a:moveTo>
                  <a:lnTo>
                    <a:pt x="0" y="1184286"/>
                  </a:lnTo>
                  <a:lnTo>
                    <a:pt x="202525" y="0"/>
                  </a:lnTo>
                  <a:lnTo>
                    <a:pt x="444490" y="147216"/>
                  </a:lnTo>
                  <a:lnTo>
                    <a:pt x="9031" y="1186881"/>
                  </a:lnTo>
                  <a:close/>
                </a:path>
              </a:pathLst>
            </a:custGeom>
            <a:solidFill>
              <a:srgbClr val="F1D5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14629493" y="452769"/>
              <a:ext cx="460375" cy="1205865"/>
            </a:xfrm>
            <a:custGeom>
              <a:rect b="b" l="l" r="r" t="t"/>
              <a:pathLst>
                <a:path extrusionOk="0" h="1205864" w="460375">
                  <a:moveTo>
                    <a:pt x="20207" y="1205243"/>
                  </a:moveTo>
                  <a:lnTo>
                    <a:pt x="0" y="1199468"/>
                  </a:lnTo>
                  <a:lnTo>
                    <a:pt x="205124" y="0"/>
                  </a:lnTo>
                  <a:lnTo>
                    <a:pt x="239664" y="21021"/>
                  </a:lnTo>
                  <a:lnTo>
                    <a:pt x="214740" y="21021"/>
                  </a:lnTo>
                  <a:lnTo>
                    <a:pt x="16438" y="1180653"/>
                  </a:lnTo>
                  <a:lnTo>
                    <a:pt x="30506" y="1180653"/>
                  </a:lnTo>
                  <a:lnTo>
                    <a:pt x="20207" y="1205243"/>
                  </a:lnTo>
                  <a:close/>
                </a:path>
                <a:path extrusionOk="0" h="1205864" w="460375">
                  <a:moveTo>
                    <a:pt x="30506" y="1180653"/>
                  </a:moveTo>
                  <a:lnTo>
                    <a:pt x="16438" y="1180653"/>
                  </a:lnTo>
                  <a:lnTo>
                    <a:pt x="443775" y="160387"/>
                  </a:lnTo>
                  <a:lnTo>
                    <a:pt x="214805" y="21021"/>
                  </a:lnTo>
                  <a:lnTo>
                    <a:pt x="239664" y="21021"/>
                  </a:lnTo>
                  <a:lnTo>
                    <a:pt x="460018" y="155132"/>
                  </a:lnTo>
                  <a:lnTo>
                    <a:pt x="30506" y="1180653"/>
                  </a:lnTo>
                  <a:close/>
                </a:path>
              </a:pathLst>
            </a:custGeom>
            <a:solidFill>
              <a:srgbClr val="0000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15081391" y="1339313"/>
              <a:ext cx="699770" cy="528320"/>
            </a:xfrm>
            <a:custGeom>
              <a:rect b="b" l="l" r="r" t="t"/>
              <a:pathLst>
                <a:path extrusionOk="0" h="528319" w="699769">
                  <a:moveTo>
                    <a:pt x="3963" y="528137"/>
                  </a:moveTo>
                  <a:lnTo>
                    <a:pt x="0" y="521908"/>
                  </a:lnTo>
                  <a:lnTo>
                    <a:pt x="626548" y="0"/>
                  </a:lnTo>
                  <a:lnTo>
                    <a:pt x="699384" y="208594"/>
                  </a:lnTo>
                  <a:lnTo>
                    <a:pt x="3963" y="528137"/>
                  </a:lnTo>
                  <a:close/>
                </a:path>
              </a:pathLst>
            </a:custGeom>
            <a:solidFill>
              <a:srgbClr val="F1D5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15072814" y="1328348"/>
              <a:ext cx="716280" cy="548005"/>
            </a:xfrm>
            <a:custGeom>
              <a:rect b="b" l="l" r="r" t="t"/>
              <a:pathLst>
                <a:path extrusionOk="0" h="548005" w="716280">
                  <a:moveTo>
                    <a:pt x="10136" y="547407"/>
                  </a:moveTo>
                  <a:lnTo>
                    <a:pt x="0" y="531576"/>
                  </a:lnTo>
                  <a:lnTo>
                    <a:pt x="638113" y="0"/>
                  </a:lnTo>
                  <a:lnTo>
                    <a:pt x="645797" y="21994"/>
                  </a:lnTo>
                  <a:lnTo>
                    <a:pt x="632071" y="21994"/>
                  </a:lnTo>
                  <a:lnTo>
                    <a:pt x="28718" y="524568"/>
                  </a:lnTo>
                  <a:lnTo>
                    <a:pt x="59830" y="524568"/>
                  </a:lnTo>
                  <a:lnTo>
                    <a:pt x="10136" y="547407"/>
                  </a:lnTo>
                  <a:close/>
                </a:path>
                <a:path extrusionOk="0" h="548005" w="716280">
                  <a:moveTo>
                    <a:pt x="59830" y="524568"/>
                  </a:moveTo>
                  <a:lnTo>
                    <a:pt x="28718" y="524568"/>
                  </a:lnTo>
                  <a:lnTo>
                    <a:pt x="699839" y="216121"/>
                  </a:lnTo>
                  <a:lnTo>
                    <a:pt x="632006" y="21994"/>
                  </a:lnTo>
                  <a:lnTo>
                    <a:pt x="645797" y="21994"/>
                  </a:lnTo>
                  <a:lnTo>
                    <a:pt x="716018" y="222998"/>
                  </a:lnTo>
                  <a:lnTo>
                    <a:pt x="59830" y="524568"/>
                  </a:lnTo>
                  <a:close/>
                </a:path>
              </a:pathLst>
            </a:custGeom>
            <a:solidFill>
              <a:srgbClr val="0000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15115437" y="2148713"/>
              <a:ext cx="911225" cy="269875"/>
            </a:xfrm>
            <a:custGeom>
              <a:rect b="b" l="l" r="r" t="t"/>
              <a:pathLst>
                <a:path extrusionOk="0" h="269875" w="911225">
                  <a:moveTo>
                    <a:pt x="839794" y="269453"/>
                  </a:moveTo>
                  <a:lnTo>
                    <a:pt x="0" y="93494"/>
                  </a:lnTo>
                  <a:lnTo>
                    <a:pt x="454" y="84086"/>
                  </a:lnTo>
                  <a:lnTo>
                    <a:pt x="910811" y="0"/>
                  </a:lnTo>
                  <a:lnTo>
                    <a:pt x="839794" y="269453"/>
                  </a:lnTo>
                  <a:close/>
                </a:path>
              </a:pathLst>
            </a:custGeom>
            <a:solidFill>
              <a:srgbClr val="F1D5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15108615" y="2141381"/>
              <a:ext cx="926465" cy="284480"/>
            </a:xfrm>
            <a:custGeom>
              <a:rect b="b" l="l" r="r" t="t"/>
              <a:pathLst>
                <a:path extrusionOk="0" h="284480" w="926465">
                  <a:moveTo>
                    <a:pt x="851294" y="284376"/>
                  </a:moveTo>
                  <a:lnTo>
                    <a:pt x="0" y="106016"/>
                  </a:lnTo>
                  <a:lnTo>
                    <a:pt x="1104" y="85514"/>
                  </a:lnTo>
                  <a:lnTo>
                    <a:pt x="926275" y="0"/>
                  </a:lnTo>
                  <a:lnTo>
                    <a:pt x="922426" y="14598"/>
                  </a:lnTo>
                  <a:lnTo>
                    <a:pt x="908992" y="14598"/>
                  </a:lnTo>
                  <a:lnTo>
                    <a:pt x="19427" y="96803"/>
                  </a:lnTo>
                  <a:lnTo>
                    <a:pt x="841873" y="269129"/>
                  </a:lnTo>
                  <a:lnTo>
                    <a:pt x="855315" y="269129"/>
                  </a:lnTo>
                  <a:lnTo>
                    <a:pt x="851294" y="284376"/>
                  </a:lnTo>
                  <a:close/>
                </a:path>
                <a:path extrusionOk="0" h="284480" w="926465">
                  <a:moveTo>
                    <a:pt x="855315" y="269129"/>
                  </a:moveTo>
                  <a:lnTo>
                    <a:pt x="841873" y="269129"/>
                  </a:lnTo>
                  <a:lnTo>
                    <a:pt x="908992" y="14598"/>
                  </a:lnTo>
                  <a:lnTo>
                    <a:pt x="922426" y="14598"/>
                  </a:lnTo>
                  <a:lnTo>
                    <a:pt x="855315" y="269129"/>
                  </a:lnTo>
                  <a:close/>
                </a:path>
              </a:pathLst>
            </a:custGeom>
            <a:solidFill>
              <a:srgbClr val="0000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93" name="Google Shape;1593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266905" y="5348401"/>
              <a:ext cx="4019548" cy="4333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4" name="Google Shape;1594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1322"/>
              <a:ext cx="3349203" cy="4013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5" name="Google Shape;1595;p11"/>
          <p:cNvSpPr txBox="1"/>
          <p:nvPr>
            <p:ph type="title"/>
          </p:nvPr>
        </p:nvSpPr>
        <p:spPr>
          <a:xfrm>
            <a:off x="3758708" y="4050481"/>
            <a:ext cx="10079649" cy="213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2475">
            <a:spAutoFit/>
          </a:bodyPr>
          <a:lstStyle/>
          <a:p>
            <a:pPr indent="0" lvl="0" marL="1466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pic>
        <p:nvPicPr>
          <p:cNvPr id="1596" name="Google Shape;159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94726" y="3501783"/>
            <a:ext cx="1590674" cy="401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7" name="Google Shape;1597;p11"/>
          <p:cNvSpPr txBox="1"/>
          <p:nvPr>
            <p:ph idx="11" type="ftr"/>
          </p:nvPr>
        </p:nvSpPr>
        <p:spPr>
          <a:xfrm>
            <a:off x="86774" y="9942550"/>
            <a:ext cx="3342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C3ForMe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45e3fabcf_0_0"/>
          <p:cNvSpPr txBox="1"/>
          <p:nvPr>
            <p:ph type="ctrTitle"/>
          </p:nvPr>
        </p:nvSpPr>
        <p:spPr>
          <a:xfrm>
            <a:off x="5609763" y="3652131"/>
            <a:ext cx="7143000" cy="1670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d45e3fabcf_0_0"/>
          <p:cNvSpPr txBox="1"/>
          <p:nvPr>
            <p:ph idx="1" type="subTitle"/>
          </p:nvPr>
        </p:nvSpPr>
        <p:spPr>
          <a:xfrm>
            <a:off x="2743200" y="5760720"/>
            <a:ext cx="128016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3972" y="8169385"/>
            <a:ext cx="225086" cy="22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7506" y="8169370"/>
            <a:ext cx="225256" cy="22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4034" y="7462379"/>
            <a:ext cx="225287" cy="22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57491" y="7462394"/>
            <a:ext cx="225225" cy="22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24112" y="7462456"/>
            <a:ext cx="225056" cy="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76534" y="7462487"/>
            <a:ext cx="225225" cy="22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30824" y="7462379"/>
            <a:ext cx="225086" cy="22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03896" y="7815650"/>
            <a:ext cx="225256" cy="22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50393" y="7815851"/>
            <a:ext cx="225056" cy="22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84127" y="7815650"/>
            <a:ext cx="225241" cy="22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730701" y="7815789"/>
            <a:ext cx="225117" cy="22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377445" y="7815820"/>
            <a:ext cx="225040" cy="22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657568" y="7815851"/>
            <a:ext cx="225102" cy="22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023633" y="7815851"/>
            <a:ext cx="225102" cy="22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304096" y="7815820"/>
            <a:ext cx="225194" cy="22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084667" y="7462487"/>
            <a:ext cx="225040" cy="2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450424" y="7462379"/>
            <a:ext cx="225287" cy="22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803896" y="7462301"/>
            <a:ext cx="225148" cy="22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803804" y="8169339"/>
            <a:ext cx="225333" cy="22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50347" y="8169370"/>
            <a:ext cx="225225" cy="22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096828" y="8169416"/>
            <a:ext cx="225117" cy="22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730624" y="8169354"/>
            <a:ext cx="225303" cy="22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377136" y="8169354"/>
            <a:ext cx="225148" cy="22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023880" y="8169385"/>
            <a:ext cx="225040" cy="22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303972" y="7096190"/>
            <a:ext cx="225086" cy="22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657537" y="7096190"/>
            <a:ext cx="225194" cy="2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023633" y="7096221"/>
            <a:ext cx="225117" cy="22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377136" y="7096175"/>
            <a:ext cx="225117" cy="22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450393" y="8522981"/>
            <a:ext cx="225117" cy="22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803988" y="8523012"/>
            <a:ext cx="225025" cy="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096936" y="8523258"/>
            <a:ext cx="225179" cy="22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730886" y="8523182"/>
            <a:ext cx="225194" cy="22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377136" y="8522919"/>
            <a:ext cx="225148" cy="22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023633" y="8523120"/>
            <a:ext cx="225009" cy="22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657537" y="8522950"/>
            <a:ext cx="225179" cy="2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303957" y="8523243"/>
            <a:ext cx="225210" cy="22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730763" y="7096221"/>
            <a:ext cx="225117" cy="22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4084667" y="7097038"/>
            <a:ext cx="225040" cy="2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4450393" y="7096221"/>
            <a:ext cx="225056" cy="22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450624" y="8889062"/>
            <a:ext cx="225025" cy="22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096828" y="8888969"/>
            <a:ext cx="225333" cy="22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730300" y="8889247"/>
            <a:ext cx="225102" cy="22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377167" y="8889015"/>
            <a:ext cx="225194" cy="2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023695" y="8888984"/>
            <a:ext cx="225241" cy="22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657568" y="8889046"/>
            <a:ext cx="225102" cy="22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303957" y="8889000"/>
            <a:ext cx="225102" cy="22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4096797" y="9242194"/>
            <a:ext cx="225194" cy="22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730701" y="9242549"/>
            <a:ext cx="225148" cy="22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3377244" y="9242518"/>
            <a:ext cx="225272" cy="22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3023633" y="9242611"/>
            <a:ext cx="225102" cy="22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657568" y="6742085"/>
            <a:ext cx="225102" cy="22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023587" y="6742085"/>
            <a:ext cx="225225" cy="22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377167" y="6742625"/>
            <a:ext cx="225194" cy="2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4084127" y="6742270"/>
            <a:ext cx="225256" cy="22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730763" y="6742656"/>
            <a:ext cx="225056" cy="22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305207" y="6743968"/>
            <a:ext cx="222648" cy="22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3731473" y="6389832"/>
            <a:ext cx="223759" cy="22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377784" y="6389878"/>
            <a:ext cx="223867" cy="22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3024266" y="6389909"/>
            <a:ext cx="223806" cy="22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804544" y="7095990"/>
            <a:ext cx="223867" cy="22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5158572" y="8524292"/>
            <a:ext cx="222648" cy="22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51164" y="7462965"/>
            <a:ext cx="223960" cy="22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4804621" y="8889756"/>
            <a:ext cx="223836" cy="22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4085315" y="6389816"/>
            <a:ext cx="222880" cy="22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951210" y="8169570"/>
            <a:ext cx="223914" cy="22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5158109" y="8170049"/>
            <a:ext cx="223867" cy="22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4451196" y="9243166"/>
            <a:ext cx="223852" cy="22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658201" y="9243274"/>
            <a:ext cx="223806" cy="22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305516" y="9243814"/>
            <a:ext cx="222509" cy="22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951411" y="8523567"/>
            <a:ext cx="224130" cy="2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5158572" y="7463598"/>
            <a:ext cx="222648" cy="22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4097862" y="9596947"/>
            <a:ext cx="222741" cy="22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3731272" y="9596762"/>
            <a:ext cx="224099" cy="22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5158232" y="7816437"/>
            <a:ext cx="223775" cy="22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3378062" y="9596824"/>
            <a:ext cx="223744" cy="22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3024837" y="9597410"/>
            <a:ext cx="222648" cy="22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951488" y="7816484"/>
            <a:ext cx="223867" cy="22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4451041" y="6743474"/>
            <a:ext cx="223713" cy="22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4805856" y="9244632"/>
            <a:ext cx="221151" cy="22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4805779" y="6744523"/>
            <a:ext cx="221413" cy="22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952444" y="7098427"/>
            <a:ext cx="221383" cy="22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952383" y="8891099"/>
            <a:ext cx="221290" cy="22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4452446" y="6391360"/>
            <a:ext cx="221167" cy="22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659574" y="9598228"/>
            <a:ext cx="221275" cy="22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5160300" y="8891932"/>
            <a:ext cx="219345" cy="21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5160331" y="7099137"/>
            <a:ext cx="219268" cy="21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4453248" y="9599093"/>
            <a:ext cx="219268" cy="21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2659698" y="6391128"/>
            <a:ext cx="221120" cy="22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3733942" y="6026668"/>
            <a:ext cx="216352" cy="21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3382121" y="6027918"/>
            <a:ext cx="216120" cy="21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307676" y="6394431"/>
            <a:ext cx="216243" cy="21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3028788" y="6028242"/>
            <a:ext cx="214855" cy="21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3382445" y="9967596"/>
            <a:ext cx="214654" cy="21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954111" y="6746329"/>
            <a:ext cx="216228" cy="21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955670" y="9247781"/>
            <a:ext cx="214716" cy="21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602105" y="8528367"/>
            <a:ext cx="214731" cy="21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601920" y="7821391"/>
            <a:ext cx="216213" cy="21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602090" y="7467364"/>
            <a:ext cx="214608" cy="21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601920" y="8174339"/>
            <a:ext cx="216228" cy="21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2310948" y="9602812"/>
            <a:ext cx="212123" cy="2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811581" y="9603861"/>
            <a:ext cx="209700" cy="20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5532138" y="8531438"/>
            <a:ext cx="208543" cy="20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605115" y="8897349"/>
            <a:ext cx="208774" cy="20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5530563" y="7470033"/>
            <a:ext cx="210040" cy="20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090670" y="6029538"/>
            <a:ext cx="212138" cy="21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5530178" y="8176067"/>
            <a:ext cx="211876" cy="21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104545" y="9969556"/>
            <a:ext cx="209700" cy="2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810563" y="6395928"/>
            <a:ext cx="211861" cy="21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3737059" y="9968985"/>
            <a:ext cx="212540" cy="21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3031288" y="9970003"/>
            <a:ext cx="209870" cy="20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5530039" y="7822595"/>
            <a:ext cx="212231" cy="21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593571" y="7105049"/>
            <a:ext cx="208157" cy="20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5165162" y="6750403"/>
            <a:ext cx="209839" cy="20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164915" y="9250204"/>
            <a:ext cx="209978" cy="2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2666071" y="6031483"/>
            <a:ext cx="208188" cy="20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2316318" y="9974788"/>
            <a:ext cx="200517" cy="20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595392" y="6753907"/>
            <a:ext cx="202848" cy="20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2667352" y="9972257"/>
            <a:ext cx="205564" cy="20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5534005" y="7106684"/>
            <a:ext cx="204268" cy="20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460270" y="6032949"/>
            <a:ext cx="205487" cy="20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960840" y="6399709"/>
            <a:ext cx="204314" cy="20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242522" y="8181191"/>
            <a:ext cx="201906" cy="20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5169066" y="6400851"/>
            <a:ext cx="201629" cy="20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243880" y="7474802"/>
            <a:ext cx="200548" cy="20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460795" y="9972488"/>
            <a:ext cx="204376" cy="20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2315686" y="6034662"/>
            <a:ext cx="201876" cy="20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5534082" y="8899649"/>
            <a:ext cx="204329" cy="20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3389483" y="5681900"/>
            <a:ext cx="200471" cy="20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5169838" y="9608568"/>
            <a:ext cx="200502" cy="20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961411" y="9607009"/>
            <a:ext cx="203434" cy="20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242444" y="7827549"/>
            <a:ext cx="201814" cy="20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3743140" y="5681993"/>
            <a:ext cx="200348" cy="20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608633" y="9254494"/>
            <a:ext cx="201629" cy="20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816674" y="6035820"/>
            <a:ext cx="199700" cy="19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3036412" y="5682348"/>
            <a:ext cx="199530" cy="19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243602" y="8535805"/>
            <a:ext cx="199484" cy="19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097785" y="5683104"/>
            <a:ext cx="198017" cy="19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5537138" y="6756283"/>
            <a:ext cx="197987" cy="19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5537941" y="9257627"/>
            <a:ext cx="196505" cy="19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5891335" y="8183691"/>
            <a:ext cx="196598" cy="19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5891536" y="7830389"/>
            <a:ext cx="196366" cy="196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4818603" y="9976717"/>
            <a:ext cx="196320" cy="19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248679" y="8907118"/>
            <a:ext cx="189313" cy="1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2675115" y="5687425"/>
            <a:ext cx="189498" cy="18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5893635" y="8539463"/>
            <a:ext cx="192060" cy="19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5893635" y="7466268"/>
            <a:ext cx="192168" cy="19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247445" y="7112472"/>
            <a:ext cx="192153" cy="19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4469807" y="5690018"/>
            <a:ext cx="185332" cy="18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616319" y="9615528"/>
            <a:ext cx="185378" cy="18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970779" y="6043891"/>
            <a:ext cx="185347" cy="185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604189" y="6409617"/>
            <a:ext cx="185532" cy="18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5180780" y="9973105"/>
            <a:ext cx="178356" cy="178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971705" y="9983646"/>
            <a:ext cx="182585" cy="182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5180332" y="6045944"/>
            <a:ext cx="179467" cy="17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5899144" y="8911424"/>
            <a:ext cx="180856" cy="1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254158" y="6766145"/>
            <a:ext cx="178402" cy="17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5898543" y="7117719"/>
            <a:ext cx="182523" cy="18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5546382" y="6411993"/>
            <a:ext cx="179591" cy="17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2327847" y="5693382"/>
            <a:ext cx="177446" cy="17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254698" y="9267226"/>
            <a:ext cx="177492" cy="17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5547586" y="9620096"/>
            <a:ext cx="177368" cy="17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5903558" y="6769401"/>
            <a:ext cx="172090" cy="17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903927" y="8549695"/>
            <a:ext cx="171674" cy="17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5904746" y="9270374"/>
            <a:ext cx="169930" cy="1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902430" y="7841361"/>
            <a:ext cx="174930" cy="17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3756443" y="5341731"/>
            <a:ext cx="173603" cy="17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3403017" y="5341762"/>
            <a:ext cx="173664" cy="17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902738" y="8194494"/>
            <a:ext cx="174637" cy="1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3051243" y="5343722"/>
            <a:ext cx="169930" cy="16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4829545" y="5694694"/>
            <a:ext cx="174313" cy="17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903834" y="7488059"/>
            <a:ext cx="172013" cy="17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614976" y="6053506"/>
            <a:ext cx="164312" cy="1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6261521" y="7846593"/>
            <a:ext cx="163788" cy="16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6261629" y="8200142"/>
            <a:ext cx="163772" cy="1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4113557" y="5344879"/>
            <a:ext cx="167044" cy="16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6264870" y="7482858"/>
            <a:ext cx="156488" cy="15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911550" y="7129293"/>
            <a:ext cx="156642" cy="15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264961" y="6423398"/>
            <a:ext cx="158031" cy="15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628866" y="9995159"/>
            <a:ext cx="161056" cy="16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984745" y="5703614"/>
            <a:ext cx="158185" cy="15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5559685" y="9985699"/>
            <a:ext cx="153772" cy="15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265270" y="9631409"/>
            <a:ext cx="154945" cy="15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5193712" y="5705435"/>
            <a:ext cx="153062" cy="15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5559253" y="6058691"/>
            <a:ext cx="154698" cy="15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6266414" y="8556824"/>
            <a:ext cx="154945" cy="15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912476" y="8923044"/>
            <a:ext cx="154574" cy="15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5914238" y="6425096"/>
            <a:ext cx="150469" cy="15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2692647" y="5350358"/>
            <a:ext cx="156179" cy="15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4486228" y="5352364"/>
            <a:ext cx="153880" cy="15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5916090" y="9633415"/>
            <a:ext cx="147305" cy="14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6268482" y="7134787"/>
            <a:ext cx="149173" cy="15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918048" y="9282165"/>
            <a:ext cx="143478" cy="14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6269037" y="8928292"/>
            <a:ext cx="149389" cy="14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2343002" y="5355204"/>
            <a:ext cx="147938" cy="14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916813" y="6781038"/>
            <a:ext cx="147367" cy="14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4847401" y="5359787"/>
            <a:ext cx="139018" cy="1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3778033" y="5010991"/>
            <a:ext cx="129635" cy="12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6277679" y="6788384"/>
            <a:ext cx="131440" cy="13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569560" y="7861285"/>
            <a:ext cx="133817" cy="13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277415" y="6070142"/>
            <a:ext cx="132305" cy="13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3072756" y="5012380"/>
            <a:ext cx="127011" cy="12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569931" y="8214217"/>
            <a:ext cx="134049" cy="13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571875" y="7510946"/>
            <a:ext cx="129635" cy="12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3423975" y="5009139"/>
            <a:ext cx="132289" cy="13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279005" y="10010437"/>
            <a:ext cx="129635" cy="12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6277834" y="9288492"/>
            <a:ext cx="131024" cy="13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631103" y="5716377"/>
            <a:ext cx="131255" cy="13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571443" y="8570884"/>
            <a:ext cx="130530" cy="12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5927047" y="6072905"/>
            <a:ext cx="125391" cy="12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6635102" y="7864665"/>
            <a:ext cx="123462" cy="12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6635102" y="8218692"/>
            <a:ext cx="123554" cy="12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5573482" y="5719510"/>
            <a:ext cx="126703" cy="12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5926306" y="10000560"/>
            <a:ext cx="126672" cy="12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2001119" y="5365327"/>
            <a:ext cx="123601" cy="12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927076" y="6439001"/>
            <a:ext cx="126764" cy="12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4134206" y="5010682"/>
            <a:ext cx="125344" cy="12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927925" y="9645453"/>
            <a:ext cx="123601" cy="12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576597" y="8942027"/>
            <a:ext cx="120900" cy="11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575070" y="7148168"/>
            <a:ext cx="122335" cy="12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6637108" y="7505174"/>
            <a:ext cx="119295" cy="11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2710487" y="5014464"/>
            <a:ext cx="120746" cy="11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5210241" y="5368877"/>
            <a:ext cx="121255" cy="11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6288421" y="9652382"/>
            <a:ext cx="111794" cy="11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6651307" y="8575961"/>
            <a:ext cx="116486" cy="11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6285087" y="6444572"/>
            <a:ext cx="116208" cy="11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4504732" y="5015019"/>
            <a:ext cx="116393" cy="11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583126" y="6802489"/>
            <a:ext cx="106192" cy="10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6642217" y="7154541"/>
            <a:ext cx="109248" cy="10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6656631" y="8948215"/>
            <a:ext cx="105621" cy="10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584453" y="9303215"/>
            <a:ext cx="103615" cy="10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5938930" y="5732596"/>
            <a:ext cx="100359" cy="9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1646768" y="5376748"/>
            <a:ext cx="100683" cy="10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6648992" y="6807396"/>
            <a:ext cx="95868" cy="9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1293542" y="5730868"/>
            <a:ext cx="102134" cy="10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940456" y="10025531"/>
            <a:ext cx="98738" cy="10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2364793" y="5023060"/>
            <a:ext cx="103739" cy="10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4866198" y="5024896"/>
            <a:ext cx="100482" cy="10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939638" y="6083461"/>
            <a:ext cx="100421" cy="10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6298761" y="10018308"/>
            <a:ext cx="89726" cy="8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2020518" y="5030637"/>
            <a:ext cx="87287" cy="8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224252" y="7881857"/>
            <a:ext cx="92720" cy="9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222045" y="8235977"/>
            <a:ext cx="95343" cy="9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445750" y="4666362"/>
            <a:ext cx="87827" cy="8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225749" y="7530592"/>
            <a:ext cx="88506" cy="8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226150" y="8591147"/>
            <a:ext cx="88460" cy="8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5587819" y="5381949"/>
            <a:ext cx="95698" cy="9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6297279" y="6089927"/>
            <a:ext cx="92488" cy="9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799408" y="4664742"/>
            <a:ext cx="89201" cy="8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592092" y="6457397"/>
            <a:ext cx="88368" cy="8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6662110" y="9308864"/>
            <a:ext cx="95806" cy="9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230626" y="7169311"/>
            <a:ext cx="79046" cy="7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1305086" y="5390112"/>
            <a:ext cx="76870" cy="7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951336" y="5743523"/>
            <a:ext cx="76793" cy="7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231706" y="8964065"/>
            <a:ext cx="76500" cy="76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5230612" y="5032998"/>
            <a:ext cx="78984" cy="8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2731383" y="4670699"/>
            <a:ext cx="76901" cy="7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6672789" y="9671719"/>
            <a:ext cx="73259" cy="7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7024487" y="8597289"/>
            <a:ext cx="76994" cy="7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595873" y="9667182"/>
            <a:ext cx="82935" cy="8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7024039" y="7523894"/>
            <a:ext cx="77457" cy="7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094670" y="4667519"/>
            <a:ext cx="83059" cy="8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4155612" y="4667488"/>
            <a:ext cx="82796" cy="8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7023375" y="8242691"/>
            <a:ext cx="78892" cy="7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4526523" y="4671655"/>
            <a:ext cx="73274" cy="7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7023592" y="7889172"/>
            <a:ext cx="79231" cy="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6658329" y="6463384"/>
            <a:ext cx="76747" cy="7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602741" y="6101146"/>
            <a:ext cx="68999" cy="6869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"/>
          <p:cNvSpPr/>
          <p:nvPr/>
        </p:nvSpPr>
        <p:spPr>
          <a:xfrm>
            <a:off x="5604656" y="5044295"/>
            <a:ext cx="64135" cy="63500"/>
          </a:xfrm>
          <a:custGeom>
            <a:rect b="b" l="l" r="r" t="t"/>
            <a:pathLst>
              <a:path extrusionOk="0" h="63500" w="64135">
                <a:moveTo>
                  <a:pt x="35696" y="0"/>
                </a:moveTo>
                <a:lnTo>
                  <a:pt x="31482" y="185"/>
                </a:lnTo>
                <a:lnTo>
                  <a:pt x="27300" y="185"/>
                </a:lnTo>
                <a:lnTo>
                  <a:pt x="23288" y="987"/>
                </a:lnTo>
                <a:lnTo>
                  <a:pt x="0" y="27501"/>
                </a:lnTo>
                <a:lnTo>
                  <a:pt x="0" y="35850"/>
                </a:lnTo>
                <a:lnTo>
                  <a:pt x="27300" y="63150"/>
                </a:lnTo>
                <a:lnTo>
                  <a:pt x="31482" y="63150"/>
                </a:lnTo>
                <a:lnTo>
                  <a:pt x="35804" y="63351"/>
                </a:lnTo>
                <a:lnTo>
                  <a:pt x="63922" y="35371"/>
                </a:lnTo>
                <a:lnTo>
                  <a:pt x="63737" y="31050"/>
                </a:lnTo>
                <a:lnTo>
                  <a:pt x="63737" y="26837"/>
                </a:lnTo>
                <a:lnTo>
                  <a:pt x="39770" y="648"/>
                </a:lnTo>
                <a:lnTo>
                  <a:pt x="3569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2384994" y="4677782"/>
            <a:ext cx="64135" cy="63500"/>
          </a:xfrm>
          <a:custGeom>
            <a:rect b="b" l="l" r="r" t="t"/>
            <a:pathLst>
              <a:path extrusionOk="0" h="63500" w="64135">
                <a:moveTo>
                  <a:pt x="35757" y="0"/>
                </a:moveTo>
                <a:lnTo>
                  <a:pt x="31560" y="169"/>
                </a:lnTo>
                <a:lnTo>
                  <a:pt x="27377" y="169"/>
                </a:lnTo>
                <a:lnTo>
                  <a:pt x="23349" y="972"/>
                </a:lnTo>
                <a:lnTo>
                  <a:pt x="0" y="27547"/>
                </a:lnTo>
                <a:lnTo>
                  <a:pt x="0" y="35912"/>
                </a:lnTo>
                <a:lnTo>
                  <a:pt x="27377" y="63289"/>
                </a:lnTo>
                <a:lnTo>
                  <a:pt x="31560" y="63289"/>
                </a:lnTo>
                <a:lnTo>
                  <a:pt x="35881" y="63474"/>
                </a:lnTo>
                <a:lnTo>
                  <a:pt x="63860" y="35356"/>
                </a:lnTo>
                <a:lnTo>
                  <a:pt x="63660" y="31035"/>
                </a:lnTo>
                <a:lnTo>
                  <a:pt x="63660" y="26837"/>
                </a:lnTo>
                <a:lnTo>
                  <a:pt x="39816" y="663"/>
                </a:lnTo>
                <a:lnTo>
                  <a:pt x="3575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2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1662648" y="5040931"/>
            <a:ext cx="69601" cy="6861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"/>
          <p:cNvSpPr/>
          <p:nvPr/>
        </p:nvSpPr>
        <p:spPr>
          <a:xfrm>
            <a:off x="4884949" y="4677782"/>
            <a:ext cx="64135" cy="63500"/>
          </a:xfrm>
          <a:custGeom>
            <a:rect b="b" l="l" r="r" t="t"/>
            <a:pathLst>
              <a:path extrusionOk="0" h="63500" w="64135">
                <a:moveTo>
                  <a:pt x="35757" y="0"/>
                </a:moveTo>
                <a:lnTo>
                  <a:pt x="31560" y="169"/>
                </a:lnTo>
                <a:lnTo>
                  <a:pt x="27377" y="169"/>
                </a:lnTo>
                <a:lnTo>
                  <a:pt x="23349" y="972"/>
                </a:lnTo>
                <a:lnTo>
                  <a:pt x="0" y="27547"/>
                </a:lnTo>
                <a:lnTo>
                  <a:pt x="0" y="35912"/>
                </a:lnTo>
                <a:lnTo>
                  <a:pt x="27377" y="63289"/>
                </a:lnTo>
                <a:lnTo>
                  <a:pt x="31560" y="63289"/>
                </a:lnTo>
                <a:lnTo>
                  <a:pt x="35881" y="63474"/>
                </a:lnTo>
                <a:lnTo>
                  <a:pt x="63860" y="35356"/>
                </a:lnTo>
                <a:lnTo>
                  <a:pt x="63660" y="31035"/>
                </a:lnTo>
                <a:lnTo>
                  <a:pt x="63660" y="26837"/>
                </a:lnTo>
                <a:lnTo>
                  <a:pt x="39816" y="663"/>
                </a:lnTo>
                <a:lnTo>
                  <a:pt x="3575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2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236567" y="6820792"/>
            <a:ext cx="69092" cy="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"/>
          <p:cNvSpPr/>
          <p:nvPr/>
        </p:nvSpPr>
        <p:spPr>
          <a:xfrm>
            <a:off x="604546" y="10042692"/>
            <a:ext cx="64135" cy="63500"/>
          </a:xfrm>
          <a:custGeom>
            <a:rect b="b" l="l" r="r" t="t"/>
            <a:pathLst>
              <a:path extrusionOk="0" h="63500" w="64134">
                <a:moveTo>
                  <a:pt x="29677" y="0"/>
                </a:moveTo>
                <a:lnTo>
                  <a:pt x="540" y="25325"/>
                </a:lnTo>
                <a:lnTo>
                  <a:pt x="0" y="29383"/>
                </a:lnTo>
                <a:lnTo>
                  <a:pt x="555" y="37748"/>
                </a:lnTo>
                <a:lnTo>
                  <a:pt x="29661" y="63243"/>
                </a:lnTo>
                <a:lnTo>
                  <a:pt x="33844" y="62965"/>
                </a:lnTo>
                <a:lnTo>
                  <a:pt x="37980" y="62873"/>
                </a:lnTo>
                <a:lnTo>
                  <a:pt x="64107" y="35001"/>
                </a:lnTo>
                <a:lnTo>
                  <a:pt x="63937" y="30865"/>
                </a:lnTo>
                <a:lnTo>
                  <a:pt x="59604" y="17730"/>
                </a:lnTo>
                <a:lnTo>
                  <a:pt x="52421" y="7851"/>
                </a:lnTo>
                <a:lnTo>
                  <a:pt x="42430" y="1762"/>
                </a:lnTo>
                <a:lnTo>
                  <a:pt x="2967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8" name="Google Shape;368;p2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6311554" y="5747906"/>
            <a:ext cx="67055" cy="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7028638" y="7173955"/>
            <a:ext cx="68768" cy="7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238126" y="9322799"/>
            <a:ext cx="63552" cy="6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7028638" y="8965546"/>
            <a:ext cx="68999" cy="7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5955736" y="5394341"/>
            <a:ext cx="69308" cy="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"/>
          <p:cNvSpPr/>
          <p:nvPr/>
        </p:nvSpPr>
        <p:spPr>
          <a:xfrm>
            <a:off x="6668746" y="6107536"/>
            <a:ext cx="56515" cy="56515"/>
          </a:xfrm>
          <a:custGeom>
            <a:rect b="b" l="l" r="r" t="t"/>
            <a:pathLst>
              <a:path extrusionOk="0" h="56514" w="56515">
                <a:moveTo>
                  <a:pt x="28905" y="0"/>
                </a:moveTo>
                <a:lnTo>
                  <a:pt x="0" y="27686"/>
                </a:lnTo>
                <a:lnTo>
                  <a:pt x="910" y="35094"/>
                </a:lnTo>
                <a:lnTo>
                  <a:pt x="28257" y="56036"/>
                </a:lnTo>
                <a:lnTo>
                  <a:pt x="31945" y="55511"/>
                </a:lnTo>
                <a:lnTo>
                  <a:pt x="35572" y="55295"/>
                </a:lnTo>
                <a:lnTo>
                  <a:pt x="56314" y="29306"/>
                </a:lnTo>
                <a:lnTo>
                  <a:pt x="55712" y="25726"/>
                </a:lnTo>
                <a:lnTo>
                  <a:pt x="55403" y="22007"/>
                </a:lnTo>
                <a:lnTo>
                  <a:pt x="32547" y="354"/>
                </a:lnTo>
                <a:lnTo>
                  <a:pt x="2890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244777" y="6475839"/>
            <a:ext cx="51435" cy="52069"/>
          </a:xfrm>
          <a:custGeom>
            <a:rect b="b" l="l" r="r" t="t"/>
            <a:pathLst>
              <a:path extrusionOk="0" h="52070" w="51435">
                <a:moveTo>
                  <a:pt x="27115" y="0"/>
                </a:moveTo>
                <a:lnTo>
                  <a:pt x="23519" y="216"/>
                </a:lnTo>
                <a:lnTo>
                  <a:pt x="19985" y="1265"/>
                </a:lnTo>
                <a:lnTo>
                  <a:pt x="16821" y="1682"/>
                </a:lnTo>
                <a:lnTo>
                  <a:pt x="0" y="22500"/>
                </a:lnTo>
                <a:lnTo>
                  <a:pt x="15" y="25618"/>
                </a:lnTo>
                <a:lnTo>
                  <a:pt x="694" y="28735"/>
                </a:lnTo>
                <a:lnTo>
                  <a:pt x="725" y="30572"/>
                </a:lnTo>
                <a:lnTo>
                  <a:pt x="24337" y="51915"/>
                </a:lnTo>
                <a:lnTo>
                  <a:pt x="28010" y="51607"/>
                </a:lnTo>
                <a:lnTo>
                  <a:pt x="29816" y="51236"/>
                </a:lnTo>
                <a:lnTo>
                  <a:pt x="31560" y="50650"/>
                </a:lnTo>
                <a:lnTo>
                  <a:pt x="34662" y="50125"/>
                </a:lnTo>
                <a:lnTo>
                  <a:pt x="51406" y="26282"/>
                </a:lnTo>
                <a:lnTo>
                  <a:pt x="50850" y="23180"/>
                </a:lnTo>
                <a:lnTo>
                  <a:pt x="50665" y="19491"/>
                </a:lnTo>
                <a:lnTo>
                  <a:pt x="34399" y="1219"/>
                </a:lnTo>
                <a:lnTo>
                  <a:pt x="2711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4595" y="6827428"/>
            <a:ext cx="57150" cy="56515"/>
          </a:xfrm>
          <a:custGeom>
            <a:rect b="b" l="l" r="r" t="t"/>
            <a:pathLst>
              <a:path extrusionOk="0" h="56515" w="57150">
                <a:moveTo>
                  <a:pt x="31127" y="0"/>
                </a:moveTo>
                <a:lnTo>
                  <a:pt x="27532" y="462"/>
                </a:lnTo>
                <a:lnTo>
                  <a:pt x="25464" y="308"/>
                </a:lnTo>
                <a:lnTo>
                  <a:pt x="23411" y="416"/>
                </a:lnTo>
                <a:lnTo>
                  <a:pt x="0" y="25170"/>
                </a:lnTo>
                <a:lnTo>
                  <a:pt x="200" y="29322"/>
                </a:lnTo>
                <a:lnTo>
                  <a:pt x="555" y="31343"/>
                </a:lnTo>
                <a:lnTo>
                  <a:pt x="1142" y="33334"/>
                </a:lnTo>
                <a:lnTo>
                  <a:pt x="1512" y="36946"/>
                </a:lnTo>
                <a:lnTo>
                  <a:pt x="24939" y="56159"/>
                </a:lnTo>
                <a:lnTo>
                  <a:pt x="28488" y="56098"/>
                </a:lnTo>
                <a:lnTo>
                  <a:pt x="32007" y="55249"/>
                </a:lnTo>
                <a:lnTo>
                  <a:pt x="35649" y="55064"/>
                </a:lnTo>
                <a:lnTo>
                  <a:pt x="56530" y="29059"/>
                </a:lnTo>
                <a:lnTo>
                  <a:pt x="55928" y="25464"/>
                </a:lnTo>
                <a:lnTo>
                  <a:pt x="55943" y="21837"/>
                </a:lnTo>
                <a:lnTo>
                  <a:pt x="34646" y="293"/>
                </a:lnTo>
                <a:lnTo>
                  <a:pt x="3112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6681647" y="10034620"/>
            <a:ext cx="56515" cy="57785"/>
          </a:xfrm>
          <a:custGeom>
            <a:rect b="b" l="l" r="r" t="t"/>
            <a:pathLst>
              <a:path extrusionOk="0" h="57784" w="56515">
                <a:moveTo>
                  <a:pt x="22825" y="0"/>
                </a:moveTo>
                <a:lnTo>
                  <a:pt x="0" y="23905"/>
                </a:lnTo>
                <a:lnTo>
                  <a:pt x="370" y="27516"/>
                </a:lnTo>
                <a:lnTo>
                  <a:pt x="77" y="31374"/>
                </a:lnTo>
                <a:lnTo>
                  <a:pt x="24214" y="57363"/>
                </a:lnTo>
                <a:lnTo>
                  <a:pt x="31930" y="57363"/>
                </a:lnTo>
                <a:lnTo>
                  <a:pt x="56067" y="31374"/>
                </a:lnTo>
                <a:lnTo>
                  <a:pt x="55774" y="26899"/>
                </a:lnTo>
                <a:lnTo>
                  <a:pt x="52320" y="14719"/>
                </a:lnTo>
                <a:lnTo>
                  <a:pt x="46321" y="6200"/>
                </a:lnTo>
                <a:lnTo>
                  <a:pt x="37717" y="1355"/>
                </a:lnTo>
                <a:lnTo>
                  <a:pt x="26451" y="200"/>
                </a:lnTo>
                <a:lnTo>
                  <a:pt x="2282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244500" y="9683263"/>
            <a:ext cx="51435" cy="51435"/>
          </a:xfrm>
          <a:custGeom>
            <a:rect b="b" l="l" r="r" t="t"/>
            <a:pathLst>
              <a:path extrusionOk="0" h="51434" w="51435">
                <a:moveTo>
                  <a:pt x="22037" y="0"/>
                </a:moveTo>
                <a:lnTo>
                  <a:pt x="493" y="19661"/>
                </a:lnTo>
                <a:lnTo>
                  <a:pt x="509" y="22840"/>
                </a:lnTo>
                <a:lnTo>
                  <a:pt x="138" y="24646"/>
                </a:lnTo>
                <a:lnTo>
                  <a:pt x="0" y="26482"/>
                </a:lnTo>
                <a:lnTo>
                  <a:pt x="138" y="30171"/>
                </a:lnTo>
                <a:lnTo>
                  <a:pt x="416" y="31976"/>
                </a:lnTo>
                <a:lnTo>
                  <a:pt x="22454" y="50974"/>
                </a:lnTo>
                <a:lnTo>
                  <a:pt x="24291" y="50974"/>
                </a:lnTo>
                <a:lnTo>
                  <a:pt x="26127" y="50773"/>
                </a:lnTo>
                <a:lnTo>
                  <a:pt x="29306" y="51005"/>
                </a:lnTo>
                <a:lnTo>
                  <a:pt x="51128" y="28087"/>
                </a:lnTo>
                <a:lnTo>
                  <a:pt x="49595" y="16455"/>
                </a:lnTo>
                <a:lnTo>
                  <a:pt x="44878" y="7716"/>
                </a:lnTo>
                <a:lnTo>
                  <a:pt x="36805" y="2218"/>
                </a:lnTo>
                <a:lnTo>
                  <a:pt x="25201" y="308"/>
                </a:lnTo>
                <a:lnTo>
                  <a:pt x="2203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7036509" y="9327012"/>
            <a:ext cx="55244" cy="56515"/>
          </a:xfrm>
          <a:custGeom>
            <a:rect b="b" l="l" r="r" t="t"/>
            <a:pathLst>
              <a:path extrusionOk="0" h="56515" w="55245">
                <a:moveTo>
                  <a:pt x="28257" y="0"/>
                </a:moveTo>
                <a:lnTo>
                  <a:pt x="24692" y="524"/>
                </a:lnTo>
                <a:lnTo>
                  <a:pt x="21050" y="956"/>
                </a:lnTo>
                <a:lnTo>
                  <a:pt x="17624" y="2052"/>
                </a:lnTo>
                <a:lnTo>
                  <a:pt x="0" y="27593"/>
                </a:lnTo>
                <a:lnTo>
                  <a:pt x="848" y="34893"/>
                </a:lnTo>
                <a:lnTo>
                  <a:pt x="27532" y="55897"/>
                </a:lnTo>
                <a:lnTo>
                  <a:pt x="31174" y="55465"/>
                </a:lnTo>
                <a:lnTo>
                  <a:pt x="34862" y="55233"/>
                </a:lnTo>
                <a:lnTo>
                  <a:pt x="54817" y="31791"/>
                </a:lnTo>
                <a:lnTo>
                  <a:pt x="54740" y="28195"/>
                </a:lnTo>
                <a:lnTo>
                  <a:pt x="53860" y="24599"/>
                </a:lnTo>
                <a:lnTo>
                  <a:pt x="53706" y="21004"/>
                </a:lnTo>
                <a:lnTo>
                  <a:pt x="31776" y="216"/>
                </a:lnTo>
                <a:lnTo>
                  <a:pt x="2825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963868" y="5402814"/>
            <a:ext cx="53340" cy="52069"/>
          </a:xfrm>
          <a:custGeom>
            <a:rect b="b" l="l" r="r" t="t"/>
            <a:pathLst>
              <a:path extrusionOk="0" h="52070" w="53340">
                <a:moveTo>
                  <a:pt x="24013" y="0"/>
                </a:moveTo>
                <a:lnTo>
                  <a:pt x="925" y="21466"/>
                </a:lnTo>
                <a:lnTo>
                  <a:pt x="46" y="25093"/>
                </a:lnTo>
                <a:lnTo>
                  <a:pt x="20957" y="51313"/>
                </a:lnTo>
                <a:lnTo>
                  <a:pt x="24692" y="51252"/>
                </a:lnTo>
                <a:lnTo>
                  <a:pt x="28180" y="51638"/>
                </a:lnTo>
                <a:lnTo>
                  <a:pt x="53088" y="23673"/>
                </a:lnTo>
                <a:lnTo>
                  <a:pt x="52548" y="20278"/>
                </a:lnTo>
                <a:lnTo>
                  <a:pt x="30680" y="432"/>
                </a:lnTo>
                <a:lnTo>
                  <a:pt x="27161" y="478"/>
                </a:lnTo>
                <a:lnTo>
                  <a:pt x="2401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2037325" y="4681795"/>
            <a:ext cx="52069" cy="53340"/>
          </a:xfrm>
          <a:custGeom>
            <a:rect b="b" l="l" r="r" t="t"/>
            <a:pathLst>
              <a:path extrusionOk="0" h="53339" w="52069">
                <a:moveTo>
                  <a:pt x="23781" y="0"/>
                </a:moveTo>
                <a:lnTo>
                  <a:pt x="478" y="22284"/>
                </a:lnTo>
                <a:lnTo>
                  <a:pt x="509" y="25788"/>
                </a:lnTo>
                <a:lnTo>
                  <a:pt x="0" y="28936"/>
                </a:lnTo>
                <a:lnTo>
                  <a:pt x="21343" y="52178"/>
                </a:lnTo>
                <a:lnTo>
                  <a:pt x="24970" y="53057"/>
                </a:lnTo>
                <a:lnTo>
                  <a:pt x="51313" y="32146"/>
                </a:lnTo>
                <a:lnTo>
                  <a:pt x="51283" y="28411"/>
                </a:lnTo>
                <a:lnTo>
                  <a:pt x="51668" y="24923"/>
                </a:lnTo>
                <a:lnTo>
                  <a:pt x="30788" y="370"/>
                </a:lnTo>
                <a:lnTo>
                  <a:pt x="2378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6675583" y="5762459"/>
            <a:ext cx="41910" cy="40005"/>
          </a:xfrm>
          <a:custGeom>
            <a:rect b="b" l="l" r="r" t="t"/>
            <a:pathLst>
              <a:path extrusionOk="0" h="40004" w="41909">
                <a:moveTo>
                  <a:pt x="17747" y="0"/>
                </a:moveTo>
                <a:lnTo>
                  <a:pt x="0" y="17732"/>
                </a:lnTo>
                <a:lnTo>
                  <a:pt x="216" y="23195"/>
                </a:lnTo>
                <a:lnTo>
                  <a:pt x="19306" y="39477"/>
                </a:lnTo>
                <a:lnTo>
                  <a:pt x="22022" y="39152"/>
                </a:lnTo>
                <a:lnTo>
                  <a:pt x="24553" y="38983"/>
                </a:lnTo>
                <a:lnTo>
                  <a:pt x="41467" y="19553"/>
                </a:lnTo>
                <a:lnTo>
                  <a:pt x="38492" y="11566"/>
                </a:lnTo>
                <a:lnTo>
                  <a:pt x="34214" y="5200"/>
                </a:lnTo>
                <a:lnTo>
                  <a:pt x="28316" y="1149"/>
                </a:lnTo>
                <a:lnTo>
                  <a:pt x="20479" y="108"/>
                </a:lnTo>
                <a:lnTo>
                  <a:pt x="1774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615118" y="5758863"/>
            <a:ext cx="45720" cy="46355"/>
          </a:xfrm>
          <a:custGeom>
            <a:rect b="b" l="l" r="r" t="t"/>
            <a:pathLst>
              <a:path extrusionOk="0" h="46354" w="45720">
                <a:moveTo>
                  <a:pt x="19723" y="0"/>
                </a:moveTo>
                <a:lnTo>
                  <a:pt x="0" y="21652"/>
                </a:lnTo>
                <a:lnTo>
                  <a:pt x="385" y="27454"/>
                </a:lnTo>
                <a:lnTo>
                  <a:pt x="22809" y="46298"/>
                </a:lnTo>
                <a:lnTo>
                  <a:pt x="25911" y="46205"/>
                </a:lnTo>
                <a:lnTo>
                  <a:pt x="45094" y="25001"/>
                </a:lnTo>
                <a:lnTo>
                  <a:pt x="44878" y="21914"/>
                </a:lnTo>
                <a:lnTo>
                  <a:pt x="41750" y="12392"/>
                </a:lnTo>
                <a:lnTo>
                  <a:pt x="36641" y="5227"/>
                </a:lnTo>
                <a:lnTo>
                  <a:pt x="29361" y="928"/>
                </a:lnTo>
                <a:lnTo>
                  <a:pt x="1972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252031" y="6116132"/>
            <a:ext cx="38735" cy="39370"/>
          </a:xfrm>
          <a:custGeom>
            <a:rect b="b" l="l" r="r" t="t"/>
            <a:pathLst>
              <a:path extrusionOk="0" h="39370" w="38735">
                <a:moveTo>
                  <a:pt x="17361" y="0"/>
                </a:moveTo>
                <a:lnTo>
                  <a:pt x="0" y="17778"/>
                </a:lnTo>
                <a:lnTo>
                  <a:pt x="200" y="22701"/>
                </a:lnTo>
                <a:lnTo>
                  <a:pt x="18905" y="39044"/>
                </a:lnTo>
                <a:lnTo>
                  <a:pt x="21528" y="38906"/>
                </a:lnTo>
                <a:lnTo>
                  <a:pt x="38226" y="21142"/>
                </a:lnTo>
                <a:lnTo>
                  <a:pt x="38196" y="18519"/>
                </a:lnTo>
                <a:lnTo>
                  <a:pt x="35396" y="10981"/>
                </a:lnTo>
                <a:lnTo>
                  <a:pt x="31193" y="4861"/>
                </a:lnTo>
                <a:lnTo>
                  <a:pt x="25283" y="940"/>
                </a:lnTo>
                <a:lnTo>
                  <a:pt x="1736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7039750" y="6478987"/>
            <a:ext cx="46990" cy="47625"/>
          </a:xfrm>
          <a:custGeom>
            <a:rect b="b" l="l" r="r" t="t"/>
            <a:pathLst>
              <a:path extrusionOk="0" h="47625" w="46990">
                <a:moveTo>
                  <a:pt x="21544" y="0"/>
                </a:moveTo>
                <a:lnTo>
                  <a:pt x="0" y="21883"/>
                </a:lnTo>
                <a:lnTo>
                  <a:pt x="928" y="31261"/>
                </a:lnTo>
                <a:lnTo>
                  <a:pt x="5227" y="38454"/>
                </a:lnTo>
                <a:lnTo>
                  <a:pt x="12392" y="43651"/>
                </a:lnTo>
                <a:lnTo>
                  <a:pt x="21914" y="47039"/>
                </a:lnTo>
                <a:lnTo>
                  <a:pt x="25031" y="47270"/>
                </a:lnTo>
                <a:lnTo>
                  <a:pt x="28056" y="46884"/>
                </a:lnTo>
                <a:lnTo>
                  <a:pt x="46298" y="24815"/>
                </a:lnTo>
                <a:lnTo>
                  <a:pt x="46498" y="21744"/>
                </a:lnTo>
                <a:lnTo>
                  <a:pt x="27686" y="401"/>
                </a:lnTo>
                <a:lnTo>
                  <a:pt x="2154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7396864" y="7544203"/>
            <a:ext cx="39370" cy="38735"/>
          </a:xfrm>
          <a:custGeom>
            <a:rect b="b" l="l" r="r" t="t"/>
            <a:pathLst>
              <a:path extrusionOk="0" h="38734" w="39370">
                <a:moveTo>
                  <a:pt x="21266" y="0"/>
                </a:moveTo>
                <a:lnTo>
                  <a:pt x="0" y="18905"/>
                </a:lnTo>
                <a:lnTo>
                  <a:pt x="138" y="21528"/>
                </a:lnTo>
                <a:lnTo>
                  <a:pt x="17902" y="38226"/>
                </a:lnTo>
                <a:lnTo>
                  <a:pt x="20525" y="38196"/>
                </a:lnTo>
                <a:lnTo>
                  <a:pt x="28063" y="35396"/>
                </a:lnTo>
                <a:lnTo>
                  <a:pt x="34183" y="31193"/>
                </a:lnTo>
                <a:lnTo>
                  <a:pt x="38104" y="25283"/>
                </a:lnTo>
                <a:lnTo>
                  <a:pt x="39044" y="17361"/>
                </a:lnTo>
                <a:lnTo>
                  <a:pt x="38751" y="14908"/>
                </a:lnTo>
                <a:lnTo>
                  <a:pt x="2126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6320120" y="5407335"/>
            <a:ext cx="46355" cy="45720"/>
          </a:xfrm>
          <a:custGeom>
            <a:rect b="b" l="l" r="r" t="t"/>
            <a:pathLst>
              <a:path extrusionOk="0" h="45720" w="46354">
                <a:moveTo>
                  <a:pt x="24646" y="0"/>
                </a:moveTo>
                <a:lnTo>
                  <a:pt x="0" y="22809"/>
                </a:lnTo>
                <a:lnTo>
                  <a:pt x="92" y="25911"/>
                </a:lnTo>
                <a:lnTo>
                  <a:pt x="21281" y="45094"/>
                </a:lnTo>
                <a:lnTo>
                  <a:pt x="24383" y="44878"/>
                </a:lnTo>
                <a:lnTo>
                  <a:pt x="33906" y="41772"/>
                </a:lnTo>
                <a:lnTo>
                  <a:pt x="41070" y="36699"/>
                </a:lnTo>
                <a:lnTo>
                  <a:pt x="45369" y="29426"/>
                </a:lnTo>
                <a:lnTo>
                  <a:pt x="46298" y="19723"/>
                </a:lnTo>
                <a:lnTo>
                  <a:pt x="45835" y="16852"/>
                </a:lnTo>
                <a:lnTo>
                  <a:pt x="2464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7397019" y="7908556"/>
            <a:ext cx="40005" cy="40005"/>
          </a:xfrm>
          <a:custGeom>
            <a:rect b="b" l="l" r="r" t="t"/>
            <a:pathLst>
              <a:path extrusionOk="0" h="40004" w="40004">
                <a:moveTo>
                  <a:pt x="18997" y="0"/>
                </a:moveTo>
                <a:lnTo>
                  <a:pt x="0" y="17840"/>
                </a:lnTo>
                <a:lnTo>
                  <a:pt x="270" y="26055"/>
                </a:lnTo>
                <a:lnTo>
                  <a:pt x="3896" y="32404"/>
                </a:lnTo>
                <a:lnTo>
                  <a:pt x="9896" y="36873"/>
                </a:lnTo>
                <a:lnTo>
                  <a:pt x="17284" y="39446"/>
                </a:lnTo>
                <a:lnTo>
                  <a:pt x="24424" y="38978"/>
                </a:lnTo>
                <a:lnTo>
                  <a:pt x="30421" y="35240"/>
                </a:lnTo>
                <a:lnTo>
                  <a:pt x="35406" y="29593"/>
                </a:lnTo>
                <a:lnTo>
                  <a:pt x="39507" y="23396"/>
                </a:lnTo>
                <a:lnTo>
                  <a:pt x="39770" y="20695"/>
                </a:lnTo>
                <a:lnTo>
                  <a:pt x="39538" y="18040"/>
                </a:lnTo>
                <a:lnTo>
                  <a:pt x="1899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7396864" y="8263864"/>
            <a:ext cx="39370" cy="38735"/>
          </a:xfrm>
          <a:custGeom>
            <a:rect b="b" l="l" r="r" t="t"/>
            <a:pathLst>
              <a:path extrusionOk="0" h="38734" w="39370">
                <a:moveTo>
                  <a:pt x="21204" y="0"/>
                </a:moveTo>
                <a:lnTo>
                  <a:pt x="0" y="19028"/>
                </a:lnTo>
                <a:lnTo>
                  <a:pt x="138" y="21636"/>
                </a:lnTo>
                <a:lnTo>
                  <a:pt x="17902" y="38211"/>
                </a:lnTo>
                <a:lnTo>
                  <a:pt x="20525" y="38165"/>
                </a:lnTo>
                <a:lnTo>
                  <a:pt x="28063" y="35365"/>
                </a:lnTo>
                <a:lnTo>
                  <a:pt x="34183" y="31162"/>
                </a:lnTo>
                <a:lnTo>
                  <a:pt x="38104" y="25252"/>
                </a:lnTo>
                <a:lnTo>
                  <a:pt x="39044" y="17331"/>
                </a:lnTo>
                <a:lnTo>
                  <a:pt x="38751" y="14877"/>
                </a:lnTo>
                <a:lnTo>
                  <a:pt x="2120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7396771" y="8615839"/>
            <a:ext cx="40005" cy="39370"/>
          </a:xfrm>
          <a:custGeom>
            <a:rect b="b" l="l" r="r" t="t"/>
            <a:pathLst>
              <a:path extrusionOk="0" h="39370" w="40004">
                <a:moveTo>
                  <a:pt x="17855" y="0"/>
                </a:moveTo>
                <a:lnTo>
                  <a:pt x="216" y="16297"/>
                </a:lnTo>
                <a:lnTo>
                  <a:pt x="246" y="18920"/>
                </a:lnTo>
                <a:lnTo>
                  <a:pt x="0" y="21544"/>
                </a:lnTo>
                <a:lnTo>
                  <a:pt x="16297" y="39307"/>
                </a:lnTo>
                <a:lnTo>
                  <a:pt x="18920" y="39291"/>
                </a:lnTo>
                <a:lnTo>
                  <a:pt x="26841" y="38131"/>
                </a:lnTo>
                <a:lnTo>
                  <a:pt x="32752" y="34179"/>
                </a:lnTo>
                <a:lnTo>
                  <a:pt x="36955" y="28115"/>
                </a:lnTo>
                <a:lnTo>
                  <a:pt x="39754" y="20618"/>
                </a:lnTo>
                <a:lnTo>
                  <a:pt x="39754" y="18010"/>
                </a:lnTo>
                <a:lnTo>
                  <a:pt x="20463" y="246"/>
                </a:lnTo>
                <a:lnTo>
                  <a:pt x="1785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7039549" y="9685377"/>
            <a:ext cx="46990" cy="47625"/>
          </a:xfrm>
          <a:custGeom>
            <a:rect b="b" l="l" r="r" t="t"/>
            <a:pathLst>
              <a:path extrusionOk="0" h="47625" w="46990">
                <a:moveTo>
                  <a:pt x="24877" y="0"/>
                </a:moveTo>
                <a:lnTo>
                  <a:pt x="0" y="21821"/>
                </a:lnTo>
                <a:lnTo>
                  <a:pt x="200" y="24893"/>
                </a:lnTo>
                <a:lnTo>
                  <a:pt x="277" y="28010"/>
                </a:lnTo>
                <a:lnTo>
                  <a:pt x="21482" y="47332"/>
                </a:lnTo>
                <a:lnTo>
                  <a:pt x="24584" y="47116"/>
                </a:lnTo>
                <a:lnTo>
                  <a:pt x="34128" y="43986"/>
                </a:lnTo>
                <a:lnTo>
                  <a:pt x="41328" y="38859"/>
                </a:lnTo>
                <a:lnTo>
                  <a:pt x="45635" y="31533"/>
                </a:lnTo>
                <a:lnTo>
                  <a:pt x="46498" y="21806"/>
                </a:lnTo>
                <a:lnTo>
                  <a:pt x="46298" y="18735"/>
                </a:lnTo>
                <a:lnTo>
                  <a:pt x="27871" y="385"/>
                </a:lnTo>
                <a:lnTo>
                  <a:pt x="2487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50302" y="10054590"/>
            <a:ext cx="40005" cy="40640"/>
          </a:xfrm>
          <a:custGeom>
            <a:rect b="b" l="l" r="r" t="t"/>
            <a:pathLst>
              <a:path extrusionOk="0" h="40640" w="40004">
                <a:moveTo>
                  <a:pt x="19553" y="0"/>
                </a:moveTo>
                <a:lnTo>
                  <a:pt x="0" y="20803"/>
                </a:lnTo>
                <a:lnTo>
                  <a:pt x="123" y="23365"/>
                </a:lnTo>
                <a:lnTo>
                  <a:pt x="17701" y="39801"/>
                </a:lnTo>
                <a:lnTo>
                  <a:pt x="20309" y="40186"/>
                </a:lnTo>
                <a:lnTo>
                  <a:pt x="39461" y="22516"/>
                </a:lnTo>
                <a:lnTo>
                  <a:pt x="39300" y="14505"/>
                </a:lnTo>
                <a:lnTo>
                  <a:pt x="35506" y="8434"/>
                </a:lnTo>
                <a:lnTo>
                  <a:pt x="29370" y="3809"/>
                </a:lnTo>
                <a:lnTo>
                  <a:pt x="22176" y="138"/>
                </a:lnTo>
                <a:lnTo>
                  <a:pt x="1955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1320010" y="5051687"/>
            <a:ext cx="47625" cy="46990"/>
          </a:xfrm>
          <a:custGeom>
            <a:rect b="b" l="l" r="r" t="t"/>
            <a:pathLst>
              <a:path extrusionOk="0" h="46989" w="47625">
                <a:moveTo>
                  <a:pt x="21821" y="0"/>
                </a:moveTo>
                <a:lnTo>
                  <a:pt x="0" y="24877"/>
                </a:lnTo>
                <a:lnTo>
                  <a:pt x="385" y="27871"/>
                </a:lnTo>
                <a:lnTo>
                  <a:pt x="21806" y="46498"/>
                </a:lnTo>
                <a:lnTo>
                  <a:pt x="31531" y="45700"/>
                </a:lnTo>
                <a:lnTo>
                  <a:pt x="38840" y="41502"/>
                </a:lnTo>
                <a:lnTo>
                  <a:pt x="43921" y="34323"/>
                </a:lnTo>
                <a:lnTo>
                  <a:pt x="46961" y="24584"/>
                </a:lnTo>
                <a:lnTo>
                  <a:pt x="47193" y="21482"/>
                </a:lnTo>
                <a:lnTo>
                  <a:pt x="46807" y="18457"/>
                </a:lnTo>
                <a:lnTo>
                  <a:pt x="24893" y="200"/>
                </a:lnTo>
                <a:lnTo>
                  <a:pt x="2182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5968453" y="5055268"/>
            <a:ext cx="41910" cy="40005"/>
          </a:xfrm>
          <a:custGeom>
            <a:rect b="b" l="l" r="r" t="t"/>
            <a:pathLst>
              <a:path extrusionOk="0" h="40004" w="41910">
                <a:moveTo>
                  <a:pt x="19306" y="0"/>
                </a:moveTo>
                <a:lnTo>
                  <a:pt x="0" y="21744"/>
                </a:lnTo>
                <a:lnTo>
                  <a:pt x="447" y="24383"/>
                </a:lnTo>
                <a:lnTo>
                  <a:pt x="17747" y="39477"/>
                </a:lnTo>
                <a:lnTo>
                  <a:pt x="20479" y="39368"/>
                </a:lnTo>
                <a:lnTo>
                  <a:pt x="41560" y="18936"/>
                </a:lnTo>
                <a:lnTo>
                  <a:pt x="41128" y="16327"/>
                </a:lnTo>
                <a:lnTo>
                  <a:pt x="22022" y="324"/>
                </a:lnTo>
                <a:lnTo>
                  <a:pt x="1930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1676661" y="4689063"/>
            <a:ext cx="40640" cy="39370"/>
          </a:xfrm>
          <a:custGeom>
            <a:rect b="b" l="l" r="r" t="t"/>
            <a:pathLst>
              <a:path extrusionOk="0" h="39370" w="40639">
                <a:moveTo>
                  <a:pt x="20541" y="0"/>
                </a:moveTo>
                <a:lnTo>
                  <a:pt x="0" y="19615"/>
                </a:lnTo>
                <a:lnTo>
                  <a:pt x="200" y="22223"/>
                </a:lnTo>
                <a:lnTo>
                  <a:pt x="3870" y="29348"/>
                </a:lnTo>
                <a:lnTo>
                  <a:pt x="8495" y="35360"/>
                </a:lnTo>
                <a:lnTo>
                  <a:pt x="14567" y="39085"/>
                </a:lnTo>
                <a:lnTo>
                  <a:pt x="22578" y="39353"/>
                </a:lnTo>
                <a:lnTo>
                  <a:pt x="25170" y="39044"/>
                </a:lnTo>
                <a:lnTo>
                  <a:pt x="40094" y="20108"/>
                </a:lnTo>
                <a:lnTo>
                  <a:pt x="39477" y="14923"/>
                </a:lnTo>
                <a:lnTo>
                  <a:pt x="2054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5248807" y="4685668"/>
            <a:ext cx="45720" cy="46355"/>
          </a:xfrm>
          <a:custGeom>
            <a:rect b="b" l="l" r="r" t="t"/>
            <a:pathLst>
              <a:path extrusionOk="0" h="46354" w="45720">
                <a:moveTo>
                  <a:pt x="19723" y="0"/>
                </a:moveTo>
                <a:lnTo>
                  <a:pt x="0" y="21652"/>
                </a:lnTo>
                <a:lnTo>
                  <a:pt x="385" y="27454"/>
                </a:lnTo>
                <a:lnTo>
                  <a:pt x="22809" y="46298"/>
                </a:lnTo>
                <a:lnTo>
                  <a:pt x="25896" y="46205"/>
                </a:lnTo>
                <a:lnTo>
                  <a:pt x="45202" y="25155"/>
                </a:lnTo>
                <a:lnTo>
                  <a:pt x="45032" y="22068"/>
                </a:lnTo>
                <a:lnTo>
                  <a:pt x="41902" y="12457"/>
                </a:lnTo>
                <a:lnTo>
                  <a:pt x="36776" y="5247"/>
                </a:lnTo>
                <a:lnTo>
                  <a:pt x="29450" y="930"/>
                </a:lnTo>
                <a:lnTo>
                  <a:pt x="1972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2750303" y="4335560"/>
            <a:ext cx="39370" cy="40005"/>
          </a:xfrm>
          <a:custGeom>
            <a:rect b="b" l="l" r="r" t="t"/>
            <a:pathLst>
              <a:path extrusionOk="0" h="40004" w="39369">
                <a:moveTo>
                  <a:pt x="21652" y="0"/>
                </a:moveTo>
                <a:lnTo>
                  <a:pt x="19044" y="246"/>
                </a:lnTo>
                <a:lnTo>
                  <a:pt x="16405" y="231"/>
                </a:lnTo>
                <a:lnTo>
                  <a:pt x="13874" y="756"/>
                </a:lnTo>
                <a:lnTo>
                  <a:pt x="0" y="17994"/>
                </a:lnTo>
                <a:lnTo>
                  <a:pt x="354" y="23241"/>
                </a:lnTo>
                <a:lnTo>
                  <a:pt x="18118" y="39940"/>
                </a:lnTo>
                <a:lnTo>
                  <a:pt x="20741" y="39909"/>
                </a:lnTo>
                <a:lnTo>
                  <a:pt x="39291" y="16297"/>
                </a:lnTo>
                <a:lnTo>
                  <a:pt x="38797" y="13781"/>
                </a:lnTo>
                <a:lnTo>
                  <a:pt x="24198" y="308"/>
                </a:lnTo>
                <a:lnTo>
                  <a:pt x="2165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3112927" y="4331455"/>
            <a:ext cx="46990" cy="50165"/>
          </a:xfrm>
          <a:custGeom>
            <a:rect b="b" l="l" r="r" t="t"/>
            <a:pathLst>
              <a:path extrusionOk="0" h="50164" w="46989">
                <a:moveTo>
                  <a:pt x="25278" y="0"/>
                </a:moveTo>
                <a:lnTo>
                  <a:pt x="0" y="28627"/>
                </a:lnTo>
                <a:lnTo>
                  <a:pt x="555" y="31791"/>
                </a:lnTo>
                <a:lnTo>
                  <a:pt x="21590" y="49570"/>
                </a:lnTo>
                <a:lnTo>
                  <a:pt x="28149" y="49153"/>
                </a:lnTo>
                <a:lnTo>
                  <a:pt x="46931" y="25649"/>
                </a:lnTo>
                <a:lnTo>
                  <a:pt x="46406" y="22408"/>
                </a:lnTo>
                <a:lnTo>
                  <a:pt x="46329" y="19306"/>
                </a:lnTo>
                <a:lnTo>
                  <a:pt x="28272" y="416"/>
                </a:lnTo>
                <a:lnTo>
                  <a:pt x="25278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3466492" y="4331455"/>
            <a:ext cx="46990" cy="50165"/>
          </a:xfrm>
          <a:custGeom>
            <a:rect b="b" l="l" r="r" t="t"/>
            <a:pathLst>
              <a:path extrusionOk="0" h="50164" w="46989">
                <a:moveTo>
                  <a:pt x="25263" y="0"/>
                </a:moveTo>
                <a:lnTo>
                  <a:pt x="0" y="28627"/>
                </a:lnTo>
                <a:lnTo>
                  <a:pt x="555" y="31791"/>
                </a:lnTo>
                <a:lnTo>
                  <a:pt x="21590" y="49570"/>
                </a:lnTo>
                <a:lnTo>
                  <a:pt x="28149" y="49153"/>
                </a:lnTo>
                <a:lnTo>
                  <a:pt x="46931" y="25649"/>
                </a:lnTo>
                <a:lnTo>
                  <a:pt x="46406" y="22408"/>
                </a:lnTo>
                <a:lnTo>
                  <a:pt x="46329" y="19306"/>
                </a:lnTo>
                <a:lnTo>
                  <a:pt x="28272" y="416"/>
                </a:lnTo>
                <a:lnTo>
                  <a:pt x="2526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3820165" y="4331409"/>
            <a:ext cx="46990" cy="47625"/>
          </a:xfrm>
          <a:custGeom>
            <a:rect b="b" l="l" r="r" t="t"/>
            <a:pathLst>
              <a:path extrusionOk="0" h="47625" w="46989">
                <a:moveTo>
                  <a:pt x="25031" y="0"/>
                </a:moveTo>
                <a:lnTo>
                  <a:pt x="0" y="25386"/>
                </a:lnTo>
                <a:lnTo>
                  <a:pt x="200" y="28458"/>
                </a:lnTo>
                <a:lnTo>
                  <a:pt x="21544" y="47270"/>
                </a:lnTo>
                <a:lnTo>
                  <a:pt x="27686" y="46869"/>
                </a:lnTo>
                <a:lnTo>
                  <a:pt x="46498" y="25525"/>
                </a:lnTo>
                <a:lnTo>
                  <a:pt x="46298" y="22454"/>
                </a:lnTo>
                <a:lnTo>
                  <a:pt x="46236" y="19337"/>
                </a:lnTo>
                <a:lnTo>
                  <a:pt x="28056" y="385"/>
                </a:lnTo>
                <a:lnTo>
                  <a:pt x="2503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4173621" y="4329634"/>
            <a:ext cx="46990" cy="50165"/>
          </a:xfrm>
          <a:custGeom>
            <a:rect b="b" l="l" r="r" t="t"/>
            <a:pathLst>
              <a:path extrusionOk="0" h="50164" w="46989">
                <a:moveTo>
                  <a:pt x="21590" y="0"/>
                </a:moveTo>
                <a:lnTo>
                  <a:pt x="0" y="20942"/>
                </a:lnTo>
                <a:lnTo>
                  <a:pt x="108" y="24229"/>
                </a:lnTo>
                <a:lnTo>
                  <a:pt x="25124" y="49600"/>
                </a:lnTo>
                <a:lnTo>
                  <a:pt x="28149" y="49184"/>
                </a:lnTo>
                <a:lnTo>
                  <a:pt x="46406" y="27161"/>
                </a:lnTo>
                <a:lnTo>
                  <a:pt x="46931" y="23920"/>
                </a:lnTo>
                <a:lnTo>
                  <a:pt x="28149" y="416"/>
                </a:lnTo>
                <a:lnTo>
                  <a:pt x="21590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1" name="Google Shape;401;p2"/>
          <p:cNvGrpSpPr/>
          <p:nvPr/>
        </p:nvGrpSpPr>
        <p:grpSpPr>
          <a:xfrm>
            <a:off x="1494385" y="3987"/>
            <a:ext cx="13830044" cy="10283487"/>
            <a:chOff x="1494385" y="3987"/>
            <a:chExt cx="13830044" cy="10283487"/>
          </a:xfrm>
        </p:grpSpPr>
        <p:sp>
          <p:nvSpPr>
            <p:cNvPr id="402" name="Google Shape;402;p2"/>
            <p:cNvSpPr/>
            <p:nvPr/>
          </p:nvSpPr>
          <p:spPr>
            <a:xfrm>
              <a:off x="4543051" y="4335529"/>
              <a:ext cx="40005" cy="39370"/>
            </a:xfrm>
            <a:custGeom>
              <a:rect b="b" l="l" r="r" t="t"/>
              <a:pathLst>
                <a:path extrusionOk="0" h="39370" w="40004">
                  <a:moveTo>
                    <a:pt x="19321" y="0"/>
                  </a:moveTo>
                  <a:lnTo>
                    <a:pt x="0" y="20232"/>
                  </a:lnTo>
                  <a:lnTo>
                    <a:pt x="216" y="22763"/>
                  </a:lnTo>
                  <a:lnTo>
                    <a:pt x="17577" y="39322"/>
                  </a:lnTo>
                  <a:lnTo>
                    <a:pt x="25672" y="39055"/>
                  </a:lnTo>
                  <a:lnTo>
                    <a:pt x="31756" y="35329"/>
                  </a:lnTo>
                  <a:lnTo>
                    <a:pt x="36307" y="29317"/>
                  </a:lnTo>
                  <a:lnTo>
                    <a:pt x="39801" y="22192"/>
                  </a:lnTo>
                  <a:lnTo>
                    <a:pt x="39955" y="19568"/>
                  </a:lnTo>
                  <a:lnTo>
                    <a:pt x="39646" y="17022"/>
                  </a:lnTo>
                  <a:lnTo>
                    <a:pt x="19321" y="0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790039" y="3987"/>
              <a:ext cx="13534390" cy="10272395"/>
            </a:xfrm>
            <a:custGeom>
              <a:rect b="b" l="l" r="r" t="t"/>
              <a:pathLst>
                <a:path extrusionOk="0" h="10272395" w="13534390">
                  <a:moveTo>
                    <a:pt x="13534263" y="45656"/>
                  </a:moveTo>
                  <a:lnTo>
                    <a:pt x="13517639" y="10121"/>
                  </a:lnTo>
                  <a:lnTo>
                    <a:pt x="13492074" y="0"/>
                  </a:lnTo>
                  <a:lnTo>
                    <a:pt x="13486016" y="0"/>
                  </a:lnTo>
                  <a:lnTo>
                    <a:pt x="42684" y="750189"/>
                  </a:lnTo>
                  <a:lnTo>
                    <a:pt x="5245" y="773391"/>
                  </a:lnTo>
                  <a:lnTo>
                    <a:pt x="0" y="790600"/>
                  </a:lnTo>
                  <a:lnTo>
                    <a:pt x="88" y="800036"/>
                  </a:lnTo>
                  <a:lnTo>
                    <a:pt x="826516" y="8352676"/>
                  </a:lnTo>
                  <a:lnTo>
                    <a:pt x="847890" y="8386521"/>
                  </a:lnTo>
                  <a:lnTo>
                    <a:pt x="1362189" y="8440026"/>
                  </a:lnTo>
                  <a:lnTo>
                    <a:pt x="1637817" y="8821534"/>
                  </a:lnTo>
                  <a:lnTo>
                    <a:pt x="1006614" y="9309671"/>
                  </a:lnTo>
                  <a:lnTo>
                    <a:pt x="989177" y="9341764"/>
                  </a:lnTo>
                  <a:lnTo>
                    <a:pt x="989291" y="9351391"/>
                  </a:lnTo>
                  <a:lnTo>
                    <a:pt x="991298" y="9360370"/>
                  </a:lnTo>
                  <a:lnTo>
                    <a:pt x="995222" y="9368676"/>
                  </a:lnTo>
                  <a:lnTo>
                    <a:pt x="1001064" y="9376334"/>
                  </a:lnTo>
                  <a:lnTo>
                    <a:pt x="1806346" y="10255999"/>
                  </a:lnTo>
                  <a:lnTo>
                    <a:pt x="1809826" y="10260012"/>
                  </a:lnTo>
                  <a:lnTo>
                    <a:pt x="1813890" y="10263314"/>
                  </a:lnTo>
                  <a:lnTo>
                    <a:pt x="1823186" y="10268483"/>
                  </a:lnTo>
                  <a:lnTo>
                    <a:pt x="1828114" y="10270198"/>
                  </a:lnTo>
                  <a:lnTo>
                    <a:pt x="1838617" y="10271912"/>
                  </a:lnTo>
                  <a:lnTo>
                    <a:pt x="1843519" y="10271912"/>
                  </a:lnTo>
                  <a:lnTo>
                    <a:pt x="1879142" y="10251110"/>
                  </a:lnTo>
                  <a:lnTo>
                    <a:pt x="1886242" y="10231399"/>
                  </a:lnTo>
                  <a:lnTo>
                    <a:pt x="1886229" y="10220782"/>
                  </a:lnTo>
                  <a:lnTo>
                    <a:pt x="1885315" y="10215626"/>
                  </a:lnTo>
                  <a:lnTo>
                    <a:pt x="1883511" y="10210635"/>
                  </a:lnTo>
                  <a:lnTo>
                    <a:pt x="1824316" y="10035629"/>
                  </a:lnTo>
                  <a:lnTo>
                    <a:pt x="1622539" y="9438996"/>
                  </a:lnTo>
                  <a:lnTo>
                    <a:pt x="2672308" y="8803335"/>
                  </a:lnTo>
                  <a:lnTo>
                    <a:pt x="2676423" y="8799639"/>
                  </a:lnTo>
                  <a:lnTo>
                    <a:pt x="2683306" y="8790749"/>
                  </a:lnTo>
                  <a:lnTo>
                    <a:pt x="2685846" y="8785835"/>
                  </a:lnTo>
                  <a:lnTo>
                    <a:pt x="2689072" y="8775040"/>
                  </a:lnTo>
                  <a:lnTo>
                    <a:pt x="2689656" y="8769553"/>
                  </a:lnTo>
                  <a:lnTo>
                    <a:pt x="2688780" y="8758326"/>
                  </a:lnTo>
                  <a:lnTo>
                    <a:pt x="2687358" y="8752992"/>
                  </a:lnTo>
                  <a:lnTo>
                    <a:pt x="2593721" y="8557628"/>
                  </a:lnTo>
                  <a:lnTo>
                    <a:pt x="12792380" y="9526333"/>
                  </a:lnTo>
                  <a:lnTo>
                    <a:pt x="12828270" y="9506648"/>
                  </a:lnTo>
                  <a:lnTo>
                    <a:pt x="12835839" y="9483903"/>
                  </a:lnTo>
                  <a:lnTo>
                    <a:pt x="12839789" y="9430499"/>
                  </a:lnTo>
                  <a:lnTo>
                    <a:pt x="13530694" y="93675"/>
                  </a:lnTo>
                  <a:lnTo>
                    <a:pt x="13534022" y="48768"/>
                  </a:lnTo>
                  <a:lnTo>
                    <a:pt x="13534263" y="45656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539820" y="253839"/>
              <a:ext cx="13443585" cy="10033635"/>
            </a:xfrm>
            <a:custGeom>
              <a:rect b="b" l="l" r="r" t="t"/>
              <a:pathLst>
                <a:path extrusionOk="0" h="10033635" w="13443585">
                  <a:moveTo>
                    <a:pt x="13443332" y="0"/>
                  </a:moveTo>
                  <a:lnTo>
                    <a:pt x="0" y="750341"/>
                  </a:lnTo>
                  <a:lnTo>
                    <a:pt x="826579" y="8302985"/>
                  </a:lnTo>
                  <a:lnTo>
                    <a:pt x="1341725" y="8351907"/>
                  </a:lnTo>
                  <a:lnTo>
                    <a:pt x="1655164" y="8785876"/>
                  </a:lnTo>
                  <a:lnTo>
                    <a:pt x="989394" y="9301022"/>
                  </a:lnTo>
                  <a:lnTo>
                    <a:pt x="1660092" y="10033159"/>
                  </a:lnTo>
                  <a:lnTo>
                    <a:pt x="1744945" y="10033159"/>
                  </a:lnTo>
                  <a:lnTo>
                    <a:pt x="1521979" y="9374482"/>
                  </a:lnTo>
                  <a:lnTo>
                    <a:pt x="2598107" y="8722448"/>
                  </a:lnTo>
                  <a:lnTo>
                    <a:pt x="2473255" y="8459473"/>
                  </a:lnTo>
                  <a:lnTo>
                    <a:pt x="12745462" y="9435133"/>
                  </a:lnTo>
                  <a:lnTo>
                    <a:pt x="13443332" y="0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574685" y="1321789"/>
              <a:ext cx="12106910" cy="8943975"/>
            </a:xfrm>
            <a:custGeom>
              <a:rect b="b" l="l" r="r" t="t"/>
              <a:pathLst>
                <a:path extrusionOk="0" h="8943975" w="12106910">
                  <a:moveTo>
                    <a:pt x="932764" y="7248626"/>
                  </a:moveTo>
                  <a:lnTo>
                    <a:pt x="781989" y="7144918"/>
                  </a:lnTo>
                  <a:lnTo>
                    <a:pt x="785075" y="7174547"/>
                  </a:lnTo>
                  <a:lnTo>
                    <a:pt x="886460" y="7244296"/>
                  </a:lnTo>
                  <a:lnTo>
                    <a:pt x="932764" y="7248626"/>
                  </a:lnTo>
                  <a:close/>
                </a:path>
                <a:path extrusionOk="0" h="8943975" w="12106910">
                  <a:moveTo>
                    <a:pt x="1125512" y="7266838"/>
                  </a:moveTo>
                  <a:lnTo>
                    <a:pt x="768248" y="7021601"/>
                  </a:lnTo>
                  <a:lnTo>
                    <a:pt x="771639" y="7051395"/>
                  </a:lnTo>
                  <a:lnTo>
                    <a:pt x="1078915" y="7262508"/>
                  </a:lnTo>
                  <a:lnTo>
                    <a:pt x="1125512" y="7266838"/>
                  </a:lnTo>
                  <a:close/>
                </a:path>
                <a:path extrusionOk="0" h="8943975" w="12106910">
                  <a:moveTo>
                    <a:pt x="1501762" y="8350212"/>
                  </a:moveTo>
                  <a:lnTo>
                    <a:pt x="1489570" y="8314410"/>
                  </a:lnTo>
                  <a:lnTo>
                    <a:pt x="1150213" y="8081378"/>
                  </a:lnTo>
                  <a:lnTo>
                    <a:pt x="1131379" y="8096034"/>
                  </a:lnTo>
                  <a:lnTo>
                    <a:pt x="1501762" y="8350212"/>
                  </a:lnTo>
                  <a:close/>
                </a:path>
                <a:path extrusionOk="0" h="8943975" w="12106910">
                  <a:moveTo>
                    <a:pt x="1552079" y="8498675"/>
                  </a:moveTo>
                  <a:lnTo>
                    <a:pt x="1539735" y="8462721"/>
                  </a:lnTo>
                  <a:lnTo>
                    <a:pt x="1072273" y="8141868"/>
                  </a:lnTo>
                  <a:lnTo>
                    <a:pt x="1053452" y="8156372"/>
                  </a:lnTo>
                  <a:lnTo>
                    <a:pt x="1552079" y="8498675"/>
                  </a:lnTo>
                  <a:close/>
                </a:path>
                <a:path extrusionOk="0" h="8943975" w="12106910">
                  <a:moveTo>
                    <a:pt x="1570596" y="8255914"/>
                  </a:moveTo>
                  <a:lnTo>
                    <a:pt x="1228458" y="8021180"/>
                  </a:lnTo>
                  <a:lnTo>
                    <a:pt x="1209624" y="8035696"/>
                  </a:lnTo>
                  <a:lnTo>
                    <a:pt x="1549298" y="8268881"/>
                  </a:lnTo>
                  <a:lnTo>
                    <a:pt x="1570596" y="8255914"/>
                  </a:lnTo>
                  <a:close/>
                </a:path>
                <a:path extrusionOk="0" h="8943975" w="12106910">
                  <a:moveTo>
                    <a:pt x="1602232" y="8646985"/>
                  </a:moveTo>
                  <a:lnTo>
                    <a:pt x="1590192" y="8611337"/>
                  </a:lnTo>
                  <a:lnTo>
                    <a:pt x="994181" y="8202054"/>
                  </a:lnTo>
                  <a:lnTo>
                    <a:pt x="975512" y="8216570"/>
                  </a:lnTo>
                  <a:lnTo>
                    <a:pt x="1602232" y="8646985"/>
                  </a:lnTo>
                  <a:close/>
                </a:path>
                <a:path extrusionOk="0" h="8943975" w="12106910">
                  <a:moveTo>
                    <a:pt x="1652397" y="8795448"/>
                  </a:moveTo>
                  <a:lnTo>
                    <a:pt x="1640357" y="8759495"/>
                  </a:lnTo>
                  <a:lnTo>
                    <a:pt x="1091869" y="8382927"/>
                  </a:lnTo>
                  <a:lnTo>
                    <a:pt x="1159776" y="8457311"/>
                  </a:lnTo>
                  <a:lnTo>
                    <a:pt x="1652397" y="8795448"/>
                  </a:lnTo>
                  <a:close/>
                </a:path>
                <a:path extrusionOk="0" h="8943975" w="12106910">
                  <a:moveTo>
                    <a:pt x="1658874" y="8202523"/>
                  </a:moveTo>
                  <a:lnTo>
                    <a:pt x="1306385" y="7960842"/>
                  </a:lnTo>
                  <a:lnTo>
                    <a:pt x="1287564" y="7975346"/>
                  </a:lnTo>
                  <a:lnTo>
                    <a:pt x="1637423" y="8215490"/>
                  </a:lnTo>
                  <a:lnTo>
                    <a:pt x="1658874" y="8202523"/>
                  </a:lnTo>
                  <a:close/>
                </a:path>
                <a:path extrusionOk="0" h="8943975" w="12106910">
                  <a:moveTo>
                    <a:pt x="1702701" y="8943759"/>
                  </a:moveTo>
                  <a:lnTo>
                    <a:pt x="1690662" y="8908110"/>
                  </a:lnTo>
                  <a:lnTo>
                    <a:pt x="1373212" y="8690191"/>
                  </a:lnTo>
                  <a:lnTo>
                    <a:pt x="1440967" y="8763965"/>
                  </a:lnTo>
                  <a:lnTo>
                    <a:pt x="1702701" y="8943759"/>
                  </a:lnTo>
                  <a:close/>
                </a:path>
                <a:path extrusionOk="0" h="8943975" w="12106910">
                  <a:moveTo>
                    <a:pt x="1746999" y="8149120"/>
                  </a:moveTo>
                  <a:lnTo>
                    <a:pt x="1384477" y="7900352"/>
                  </a:lnTo>
                  <a:lnTo>
                    <a:pt x="1365656" y="7914856"/>
                  </a:lnTo>
                  <a:lnTo>
                    <a:pt x="1725701" y="8162087"/>
                  </a:lnTo>
                  <a:lnTo>
                    <a:pt x="1746999" y="8149120"/>
                  </a:lnTo>
                  <a:close/>
                </a:path>
                <a:path extrusionOk="0" h="8943975" w="12106910">
                  <a:moveTo>
                    <a:pt x="1834959" y="8095729"/>
                  </a:moveTo>
                  <a:lnTo>
                    <a:pt x="1462417" y="7840154"/>
                  </a:lnTo>
                  <a:lnTo>
                    <a:pt x="1443583" y="7854670"/>
                  </a:lnTo>
                  <a:lnTo>
                    <a:pt x="1813814" y="8108696"/>
                  </a:lnTo>
                  <a:lnTo>
                    <a:pt x="1834959" y="8095729"/>
                  </a:lnTo>
                  <a:close/>
                </a:path>
                <a:path extrusionOk="0" h="8943975" w="12106910">
                  <a:moveTo>
                    <a:pt x="1923389" y="8042326"/>
                  </a:moveTo>
                  <a:lnTo>
                    <a:pt x="1540662" y="7779664"/>
                  </a:lnTo>
                  <a:lnTo>
                    <a:pt x="1521828" y="7794168"/>
                  </a:lnTo>
                  <a:lnTo>
                    <a:pt x="1901939" y="8055292"/>
                  </a:lnTo>
                  <a:lnTo>
                    <a:pt x="1923389" y="8042326"/>
                  </a:lnTo>
                  <a:close/>
                </a:path>
                <a:path extrusionOk="0" h="8943975" w="12106910">
                  <a:moveTo>
                    <a:pt x="2011514" y="7988935"/>
                  </a:moveTo>
                  <a:lnTo>
                    <a:pt x="1618589" y="7719161"/>
                  </a:lnTo>
                  <a:lnTo>
                    <a:pt x="1599768" y="7733830"/>
                  </a:lnTo>
                  <a:lnTo>
                    <a:pt x="1990064" y="8001584"/>
                  </a:lnTo>
                  <a:lnTo>
                    <a:pt x="2011514" y="7988935"/>
                  </a:lnTo>
                  <a:close/>
                </a:path>
                <a:path extrusionOk="0" h="8943975" w="12106910">
                  <a:moveTo>
                    <a:pt x="2099627" y="7935379"/>
                  </a:moveTo>
                  <a:lnTo>
                    <a:pt x="1460258" y="7496467"/>
                  </a:lnTo>
                  <a:lnTo>
                    <a:pt x="1499755" y="7551255"/>
                  </a:lnTo>
                  <a:lnTo>
                    <a:pt x="2078342" y="7948346"/>
                  </a:lnTo>
                  <a:lnTo>
                    <a:pt x="2099627" y="7935379"/>
                  </a:lnTo>
                  <a:close/>
                </a:path>
                <a:path extrusionOk="0" h="8943975" w="12106910">
                  <a:moveTo>
                    <a:pt x="2187600" y="7881823"/>
                  </a:moveTo>
                  <a:lnTo>
                    <a:pt x="754824" y="6898449"/>
                  </a:lnTo>
                  <a:lnTo>
                    <a:pt x="758063" y="6928244"/>
                  </a:lnTo>
                  <a:lnTo>
                    <a:pt x="1271816" y="7280719"/>
                  </a:lnTo>
                  <a:lnTo>
                    <a:pt x="1306855" y="7284123"/>
                  </a:lnTo>
                  <a:lnTo>
                    <a:pt x="1336636" y="7325169"/>
                  </a:lnTo>
                  <a:lnTo>
                    <a:pt x="2166455" y="7894942"/>
                  </a:lnTo>
                  <a:lnTo>
                    <a:pt x="2187600" y="7881823"/>
                  </a:lnTo>
                  <a:close/>
                </a:path>
                <a:path extrusionOk="0" h="8943975" w="12106910">
                  <a:moveTo>
                    <a:pt x="2275725" y="7828585"/>
                  </a:moveTo>
                  <a:lnTo>
                    <a:pt x="741553" y="6775450"/>
                  </a:lnTo>
                  <a:lnTo>
                    <a:pt x="744639" y="6805079"/>
                  </a:lnTo>
                  <a:lnTo>
                    <a:pt x="2254580" y="7841399"/>
                  </a:lnTo>
                  <a:lnTo>
                    <a:pt x="2275725" y="7828585"/>
                  </a:lnTo>
                  <a:close/>
                </a:path>
                <a:path extrusionOk="0" h="8943975" w="12106910">
                  <a:moveTo>
                    <a:pt x="2363990" y="7775029"/>
                  </a:moveTo>
                  <a:lnTo>
                    <a:pt x="727811" y="6652146"/>
                  </a:lnTo>
                  <a:lnTo>
                    <a:pt x="731215" y="6681927"/>
                  </a:lnTo>
                  <a:lnTo>
                    <a:pt x="2342858" y="7787995"/>
                  </a:lnTo>
                  <a:lnTo>
                    <a:pt x="2363990" y="7775029"/>
                  </a:lnTo>
                  <a:close/>
                </a:path>
                <a:path extrusionOk="0" h="8943975" w="12106910">
                  <a:moveTo>
                    <a:pt x="2452116" y="7721638"/>
                  </a:moveTo>
                  <a:lnTo>
                    <a:pt x="714387" y="6528994"/>
                  </a:lnTo>
                  <a:lnTo>
                    <a:pt x="717626" y="6558775"/>
                  </a:lnTo>
                  <a:lnTo>
                    <a:pt x="2430970" y="7734605"/>
                  </a:lnTo>
                  <a:lnTo>
                    <a:pt x="2452116" y="7721638"/>
                  </a:lnTo>
                  <a:close/>
                </a:path>
                <a:path extrusionOk="0" h="8943975" w="12106910">
                  <a:moveTo>
                    <a:pt x="2473883" y="7394930"/>
                  </a:moveTo>
                  <a:lnTo>
                    <a:pt x="673950" y="6159525"/>
                  </a:lnTo>
                  <a:lnTo>
                    <a:pt x="677189" y="6189167"/>
                  </a:lnTo>
                  <a:lnTo>
                    <a:pt x="2442857" y="7400785"/>
                  </a:lnTo>
                  <a:lnTo>
                    <a:pt x="2438235" y="7391527"/>
                  </a:lnTo>
                  <a:lnTo>
                    <a:pt x="2473883" y="7394930"/>
                  </a:lnTo>
                  <a:close/>
                </a:path>
                <a:path extrusionOk="0" h="8943975" w="12106910">
                  <a:moveTo>
                    <a:pt x="2522956" y="7569936"/>
                  </a:moveTo>
                  <a:lnTo>
                    <a:pt x="2503665" y="7529195"/>
                  </a:lnTo>
                  <a:lnTo>
                    <a:pt x="687374" y="6282690"/>
                  </a:lnTo>
                  <a:lnTo>
                    <a:pt x="690778" y="6312166"/>
                  </a:lnTo>
                  <a:lnTo>
                    <a:pt x="2522956" y="7569936"/>
                  </a:lnTo>
                  <a:close/>
                </a:path>
                <a:path extrusionOk="0" h="8943975" w="12106910">
                  <a:moveTo>
                    <a:pt x="2540546" y="7668387"/>
                  </a:moveTo>
                  <a:lnTo>
                    <a:pt x="700963" y="6405842"/>
                  </a:lnTo>
                  <a:lnTo>
                    <a:pt x="704202" y="6435623"/>
                  </a:lnTo>
                  <a:lnTo>
                    <a:pt x="2518943" y="7681201"/>
                  </a:lnTo>
                  <a:lnTo>
                    <a:pt x="2540546" y="7668387"/>
                  </a:lnTo>
                  <a:close/>
                </a:path>
                <a:path extrusionOk="0" h="8943975" w="12106910">
                  <a:moveTo>
                    <a:pt x="2666784" y="7413295"/>
                  </a:moveTo>
                  <a:lnTo>
                    <a:pt x="660527" y="6036068"/>
                  </a:lnTo>
                  <a:lnTo>
                    <a:pt x="663765" y="6066002"/>
                  </a:lnTo>
                  <a:lnTo>
                    <a:pt x="2620022" y="7408812"/>
                  </a:lnTo>
                  <a:lnTo>
                    <a:pt x="2666784" y="7413295"/>
                  </a:lnTo>
                  <a:close/>
                </a:path>
                <a:path extrusionOk="0" h="8943975" w="12106910">
                  <a:moveTo>
                    <a:pt x="2859392" y="7431506"/>
                  </a:moveTo>
                  <a:lnTo>
                    <a:pt x="646950" y="5913221"/>
                  </a:lnTo>
                  <a:lnTo>
                    <a:pt x="650341" y="5942698"/>
                  </a:lnTo>
                  <a:lnTo>
                    <a:pt x="2812935" y="7427176"/>
                  </a:lnTo>
                  <a:lnTo>
                    <a:pt x="2859392" y="7431506"/>
                  </a:lnTo>
                  <a:close/>
                </a:path>
                <a:path extrusionOk="0" h="8943975" w="12106910">
                  <a:moveTo>
                    <a:pt x="3052292" y="7449871"/>
                  </a:moveTo>
                  <a:lnTo>
                    <a:pt x="633514" y="5789765"/>
                  </a:lnTo>
                  <a:lnTo>
                    <a:pt x="636765" y="5819546"/>
                  </a:lnTo>
                  <a:lnTo>
                    <a:pt x="3005378" y="7445388"/>
                  </a:lnTo>
                  <a:lnTo>
                    <a:pt x="3052292" y="7449871"/>
                  </a:lnTo>
                  <a:close/>
                </a:path>
                <a:path extrusionOk="0" h="8943975" w="12106910">
                  <a:moveTo>
                    <a:pt x="3244748" y="7468070"/>
                  </a:moveTo>
                  <a:lnTo>
                    <a:pt x="620090" y="5666613"/>
                  </a:lnTo>
                  <a:lnTo>
                    <a:pt x="623328" y="5696394"/>
                  </a:lnTo>
                  <a:lnTo>
                    <a:pt x="3198291" y="7463752"/>
                  </a:lnTo>
                  <a:lnTo>
                    <a:pt x="3244748" y="7468070"/>
                  </a:lnTo>
                  <a:close/>
                </a:path>
                <a:path extrusionOk="0" h="8943975" w="12106910">
                  <a:moveTo>
                    <a:pt x="3437344" y="7486447"/>
                  </a:moveTo>
                  <a:lnTo>
                    <a:pt x="606513" y="5543461"/>
                  </a:lnTo>
                  <a:lnTo>
                    <a:pt x="609904" y="5573242"/>
                  </a:lnTo>
                  <a:lnTo>
                    <a:pt x="3390735" y="7481964"/>
                  </a:lnTo>
                  <a:lnTo>
                    <a:pt x="3437344" y="7486447"/>
                  </a:lnTo>
                  <a:close/>
                </a:path>
                <a:path extrusionOk="0" h="8943975" w="12106910">
                  <a:moveTo>
                    <a:pt x="3630104" y="7504646"/>
                  </a:moveTo>
                  <a:lnTo>
                    <a:pt x="593090" y="5420296"/>
                  </a:lnTo>
                  <a:lnTo>
                    <a:pt x="596328" y="5450090"/>
                  </a:lnTo>
                  <a:lnTo>
                    <a:pt x="3583495" y="7500328"/>
                  </a:lnTo>
                  <a:lnTo>
                    <a:pt x="3630104" y="7504646"/>
                  </a:lnTo>
                  <a:close/>
                </a:path>
                <a:path extrusionOk="0" h="8943975" w="12106910">
                  <a:moveTo>
                    <a:pt x="3822547" y="7523175"/>
                  </a:moveTo>
                  <a:lnTo>
                    <a:pt x="579666" y="5297144"/>
                  </a:lnTo>
                  <a:lnTo>
                    <a:pt x="582904" y="5326939"/>
                  </a:lnTo>
                  <a:lnTo>
                    <a:pt x="3776256" y="7518540"/>
                  </a:lnTo>
                  <a:lnTo>
                    <a:pt x="3822547" y="7523175"/>
                  </a:lnTo>
                  <a:close/>
                </a:path>
                <a:path extrusionOk="0" h="8943975" w="12106910">
                  <a:moveTo>
                    <a:pt x="4015460" y="7541222"/>
                  </a:moveTo>
                  <a:lnTo>
                    <a:pt x="566077" y="5173688"/>
                  </a:lnTo>
                  <a:lnTo>
                    <a:pt x="569480" y="5203774"/>
                  </a:lnTo>
                  <a:lnTo>
                    <a:pt x="3968699" y="7536904"/>
                  </a:lnTo>
                  <a:lnTo>
                    <a:pt x="4015460" y="7541222"/>
                  </a:lnTo>
                  <a:close/>
                </a:path>
                <a:path extrusionOk="0" h="8943975" w="12106910">
                  <a:moveTo>
                    <a:pt x="4207903" y="7559751"/>
                  </a:moveTo>
                  <a:lnTo>
                    <a:pt x="552653" y="5050841"/>
                  </a:lnTo>
                  <a:lnTo>
                    <a:pt x="555739" y="5080317"/>
                  </a:lnTo>
                  <a:lnTo>
                    <a:pt x="4161612" y="7555116"/>
                  </a:lnTo>
                  <a:lnTo>
                    <a:pt x="4207903" y="7559751"/>
                  </a:lnTo>
                  <a:close/>
                </a:path>
                <a:path extrusionOk="0" h="8943975" w="12106910">
                  <a:moveTo>
                    <a:pt x="4400664" y="7577963"/>
                  </a:moveTo>
                  <a:lnTo>
                    <a:pt x="539229" y="4927689"/>
                  </a:lnTo>
                  <a:lnTo>
                    <a:pt x="542467" y="4957165"/>
                  </a:lnTo>
                  <a:lnTo>
                    <a:pt x="4354055" y="7573480"/>
                  </a:lnTo>
                  <a:lnTo>
                    <a:pt x="4400664" y="7577963"/>
                  </a:lnTo>
                  <a:close/>
                </a:path>
                <a:path extrusionOk="0" h="8943975" w="12106910">
                  <a:moveTo>
                    <a:pt x="4593260" y="7596327"/>
                  </a:moveTo>
                  <a:lnTo>
                    <a:pt x="525640" y="4804219"/>
                  </a:lnTo>
                  <a:lnTo>
                    <a:pt x="529043" y="4834166"/>
                  </a:lnTo>
                  <a:lnTo>
                    <a:pt x="4546803" y="7591692"/>
                  </a:lnTo>
                  <a:lnTo>
                    <a:pt x="4593260" y="7596327"/>
                  </a:lnTo>
                  <a:close/>
                </a:path>
                <a:path extrusionOk="0" h="8943975" w="12106910">
                  <a:moveTo>
                    <a:pt x="4785868" y="7614539"/>
                  </a:moveTo>
                  <a:lnTo>
                    <a:pt x="512216" y="4681385"/>
                  </a:lnTo>
                  <a:lnTo>
                    <a:pt x="515302" y="4710862"/>
                  </a:lnTo>
                  <a:lnTo>
                    <a:pt x="4739411" y="7610056"/>
                  </a:lnTo>
                  <a:lnTo>
                    <a:pt x="4785868" y="7614539"/>
                  </a:lnTo>
                  <a:close/>
                </a:path>
                <a:path extrusionOk="0" h="8943975" w="12106910">
                  <a:moveTo>
                    <a:pt x="4978768" y="7632903"/>
                  </a:moveTo>
                  <a:lnTo>
                    <a:pt x="498792" y="4557915"/>
                  </a:lnTo>
                  <a:lnTo>
                    <a:pt x="502031" y="4587710"/>
                  </a:lnTo>
                  <a:lnTo>
                    <a:pt x="4931854" y="7628268"/>
                  </a:lnTo>
                  <a:lnTo>
                    <a:pt x="4978768" y="7632903"/>
                  </a:lnTo>
                  <a:close/>
                </a:path>
                <a:path extrusionOk="0" h="8943975" w="12106910">
                  <a:moveTo>
                    <a:pt x="5171224" y="7651102"/>
                  </a:moveTo>
                  <a:lnTo>
                    <a:pt x="485216" y="4434764"/>
                  </a:lnTo>
                  <a:lnTo>
                    <a:pt x="488607" y="4464545"/>
                  </a:lnTo>
                  <a:lnTo>
                    <a:pt x="5124767" y="7646784"/>
                  </a:lnTo>
                  <a:lnTo>
                    <a:pt x="5171224" y="7651102"/>
                  </a:lnTo>
                  <a:close/>
                </a:path>
                <a:path extrusionOk="0" h="8943975" w="12106910">
                  <a:moveTo>
                    <a:pt x="5363819" y="7669479"/>
                  </a:moveTo>
                  <a:lnTo>
                    <a:pt x="471779" y="4311612"/>
                  </a:lnTo>
                  <a:lnTo>
                    <a:pt x="474865" y="4341393"/>
                  </a:lnTo>
                  <a:lnTo>
                    <a:pt x="5317363" y="7664844"/>
                  </a:lnTo>
                  <a:lnTo>
                    <a:pt x="5363819" y="7669479"/>
                  </a:lnTo>
                  <a:close/>
                </a:path>
                <a:path extrusionOk="0" h="8943975" w="12106910">
                  <a:moveTo>
                    <a:pt x="5556580" y="7687843"/>
                  </a:moveTo>
                  <a:lnTo>
                    <a:pt x="458355" y="4188460"/>
                  </a:lnTo>
                  <a:lnTo>
                    <a:pt x="461594" y="4218241"/>
                  </a:lnTo>
                  <a:lnTo>
                    <a:pt x="5509971" y="7683360"/>
                  </a:lnTo>
                  <a:lnTo>
                    <a:pt x="5556580" y="7687843"/>
                  </a:lnTo>
                  <a:close/>
                </a:path>
                <a:path extrusionOk="0" h="8943975" w="12106910">
                  <a:moveTo>
                    <a:pt x="5749023" y="7706055"/>
                  </a:moveTo>
                  <a:lnTo>
                    <a:pt x="444931" y="4065308"/>
                  </a:lnTo>
                  <a:lnTo>
                    <a:pt x="448170" y="4094784"/>
                  </a:lnTo>
                  <a:lnTo>
                    <a:pt x="5702719" y="7701724"/>
                  </a:lnTo>
                  <a:lnTo>
                    <a:pt x="5749023" y="7706055"/>
                  </a:lnTo>
                  <a:close/>
                </a:path>
                <a:path extrusionOk="0" h="8943975" w="12106910">
                  <a:moveTo>
                    <a:pt x="5941771" y="7724419"/>
                  </a:moveTo>
                  <a:lnTo>
                    <a:pt x="431355" y="3942156"/>
                  </a:lnTo>
                  <a:lnTo>
                    <a:pt x="434746" y="3971937"/>
                  </a:lnTo>
                  <a:lnTo>
                    <a:pt x="5895175" y="7719936"/>
                  </a:lnTo>
                  <a:lnTo>
                    <a:pt x="5941771" y="7724419"/>
                  </a:lnTo>
                  <a:close/>
                </a:path>
                <a:path extrusionOk="0" h="8943975" w="12106910">
                  <a:moveTo>
                    <a:pt x="6134379" y="7742631"/>
                  </a:moveTo>
                  <a:lnTo>
                    <a:pt x="417918" y="3818991"/>
                  </a:lnTo>
                  <a:lnTo>
                    <a:pt x="421005" y="3848468"/>
                  </a:lnTo>
                  <a:lnTo>
                    <a:pt x="6088075" y="7738300"/>
                  </a:lnTo>
                  <a:lnTo>
                    <a:pt x="6134379" y="7742631"/>
                  </a:lnTo>
                  <a:close/>
                </a:path>
                <a:path extrusionOk="0" h="8943975" w="12106910">
                  <a:moveTo>
                    <a:pt x="6327127" y="7760995"/>
                  </a:moveTo>
                  <a:lnTo>
                    <a:pt x="404495" y="3695839"/>
                  </a:lnTo>
                  <a:lnTo>
                    <a:pt x="407733" y="3725316"/>
                  </a:lnTo>
                  <a:lnTo>
                    <a:pt x="6280531" y="7756512"/>
                  </a:lnTo>
                  <a:lnTo>
                    <a:pt x="6327127" y="7760995"/>
                  </a:lnTo>
                  <a:close/>
                </a:path>
                <a:path extrusionOk="0" h="8943975" w="12106910">
                  <a:moveTo>
                    <a:pt x="6519888" y="7779194"/>
                  </a:moveTo>
                  <a:lnTo>
                    <a:pt x="390918" y="3572383"/>
                  </a:lnTo>
                  <a:lnTo>
                    <a:pt x="394309" y="3602164"/>
                  </a:lnTo>
                  <a:lnTo>
                    <a:pt x="6473279" y="7774876"/>
                  </a:lnTo>
                  <a:lnTo>
                    <a:pt x="6519888" y="7779194"/>
                  </a:lnTo>
                  <a:close/>
                </a:path>
                <a:path extrusionOk="0" h="8943975" w="12106910">
                  <a:moveTo>
                    <a:pt x="6712331" y="7797571"/>
                  </a:moveTo>
                  <a:lnTo>
                    <a:pt x="377494" y="3449231"/>
                  </a:lnTo>
                  <a:lnTo>
                    <a:pt x="380580" y="3479012"/>
                  </a:lnTo>
                  <a:lnTo>
                    <a:pt x="6665887" y="7793088"/>
                  </a:lnTo>
                  <a:lnTo>
                    <a:pt x="6712331" y="7797571"/>
                  </a:lnTo>
                  <a:close/>
                </a:path>
                <a:path extrusionOk="0" h="8943975" w="12106910">
                  <a:moveTo>
                    <a:pt x="6905244" y="7815770"/>
                  </a:moveTo>
                  <a:lnTo>
                    <a:pt x="364058" y="3326079"/>
                  </a:lnTo>
                  <a:lnTo>
                    <a:pt x="367157" y="3355860"/>
                  </a:lnTo>
                  <a:lnTo>
                    <a:pt x="6858482" y="7811452"/>
                  </a:lnTo>
                  <a:lnTo>
                    <a:pt x="6905244" y="7815770"/>
                  </a:lnTo>
                  <a:close/>
                </a:path>
                <a:path extrusionOk="0" h="8943975" w="12106910">
                  <a:moveTo>
                    <a:pt x="7097687" y="7834147"/>
                  </a:moveTo>
                  <a:lnTo>
                    <a:pt x="350329" y="3202927"/>
                  </a:lnTo>
                  <a:lnTo>
                    <a:pt x="353872" y="3232708"/>
                  </a:lnTo>
                  <a:lnTo>
                    <a:pt x="7051078" y="7829664"/>
                  </a:lnTo>
                  <a:lnTo>
                    <a:pt x="7097687" y="7834147"/>
                  </a:lnTo>
                  <a:close/>
                </a:path>
                <a:path extrusionOk="0" h="8943975" w="12106910">
                  <a:moveTo>
                    <a:pt x="7290448" y="7852346"/>
                  </a:moveTo>
                  <a:lnTo>
                    <a:pt x="337058" y="3079762"/>
                  </a:lnTo>
                  <a:lnTo>
                    <a:pt x="340144" y="3109557"/>
                  </a:lnTo>
                  <a:lnTo>
                    <a:pt x="7243839" y="7848028"/>
                  </a:lnTo>
                  <a:lnTo>
                    <a:pt x="7290448" y="7852346"/>
                  </a:lnTo>
                  <a:close/>
                </a:path>
                <a:path extrusionOk="0" h="8943975" w="12106910">
                  <a:moveTo>
                    <a:pt x="7483043" y="7870711"/>
                  </a:moveTo>
                  <a:lnTo>
                    <a:pt x="323634" y="2956610"/>
                  </a:lnTo>
                  <a:lnTo>
                    <a:pt x="326720" y="2986405"/>
                  </a:lnTo>
                  <a:lnTo>
                    <a:pt x="7436434" y="7866240"/>
                  </a:lnTo>
                  <a:lnTo>
                    <a:pt x="7483043" y="7870711"/>
                  </a:lnTo>
                  <a:close/>
                </a:path>
                <a:path extrusionOk="0" h="8943975" w="12106910">
                  <a:moveTo>
                    <a:pt x="7675804" y="7888922"/>
                  </a:moveTo>
                  <a:lnTo>
                    <a:pt x="309892" y="2833459"/>
                  </a:lnTo>
                  <a:lnTo>
                    <a:pt x="313296" y="2862935"/>
                  </a:lnTo>
                  <a:lnTo>
                    <a:pt x="7629195" y="7884604"/>
                  </a:lnTo>
                  <a:lnTo>
                    <a:pt x="7675804" y="7888922"/>
                  </a:lnTo>
                  <a:close/>
                </a:path>
                <a:path extrusionOk="0" h="8943975" w="12106910">
                  <a:moveTo>
                    <a:pt x="7868399" y="7907287"/>
                  </a:moveTo>
                  <a:lnTo>
                    <a:pt x="296468" y="2710307"/>
                  </a:lnTo>
                  <a:lnTo>
                    <a:pt x="299707" y="2740088"/>
                  </a:lnTo>
                  <a:lnTo>
                    <a:pt x="7821638" y="7902816"/>
                  </a:lnTo>
                  <a:lnTo>
                    <a:pt x="7868399" y="7907287"/>
                  </a:lnTo>
                  <a:close/>
                </a:path>
                <a:path extrusionOk="0" h="8943975" w="12106910">
                  <a:moveTo>
                    <a:pt x="8061007" y="7925498"/>
                  </a:moveTo>
                  <a:lnTo>
                    <a:pt x="283197" y="2586850"/>
                  </a:lnTo>
                  <a:lnTo>
                    <a:pt x="286283" y="2616936"/>
                  </a:lnTo>
                  <a:lnTo>
                    <a:pt x="8014398" y="7921180"/>
                  </a:lnTo>
                  <a:lnTo>
                    <a:pt x="8061007" y="7925498"/>
                  </a:lnTo>
                  <a:close/>
                </a:path>
                <a:path extrusionOk="0" h="8943975" w="12106910">
                  <a:moveTo>
                    <a:pt x="8253920" y="7943863"/>
                  </a:moveTo>
                  <a:lnTo>
                    <a:pt x="269455" y="2464003"/>
                  </a:lnTo>
                  <a:lnTo>
                    <a:pt x="272859" y="2493480"/>
                  </a:lnTo>
                  <a:lnTo>
                    <a:pt x="8206994" y="7939392"/>
                  </a:lnTo>
                  <a:lnTo>
                    <a:pt x="8253920" y="7943863"/>
                  </a:lnTo>
                  <a:close/>
                </a:path>
                <a:path extrusionOk="0" h="8943975" w="12106910">
                  <a:moveTo>
                    <a:pt x="8446364" y="7962392"/>
                  </a:moveTo>
                  <a:lnTo>
                    <a:pt x="256032" y="2340533"/>
                  </a:lnTo>
                  <a:lnTo>
                    <a:pt x="259270" y="2370328"/>
                  </a:lnTo>
                  <a:lnTo>
                    <a:pt x="8399754" y="7957756"/>
                  </a:lnTo>
                  <a:lnTo>
                    <a:pt x="8446364" y="7962392"/>
                  </a:lnTo>
                  <a:close/>
                </a:path>
                <a:path extrusionOk="0" h="8943975" w="12106910">
                  <a:moveTo>
                    <a:pt x="8638959" y="7980604"/>
                  </a:moveTo>
                  <a:lnTo>
                    <a:pt x="242760" y="2217382"/>
                  </a:lnTo>
                  <a:lnTo>
                    <a:pt x="245846" y="2247163"/>
                  </a:lnTo>
                  <a:lnTo>
                    <a:pt x="8592515" y="7976273"/>
                  </a:lnTo>
                  <a:lnTo>
                    <a:pt x="8638959" y="7980604"/>
                  </a:lnTo>
                  <a:close/>
                </a:path>
                <a:path extrusionOk="0" h="8943975" w="12106910">
                  <a:moveTo>
                    <a:pt x="8831720" y="7998968"/>
                  </a:moveTo>
                  <a:lnTo>
                    <a:pt x="229031" y="2094230"/>
                  </a:lnTo>
                  <a:lnTo>
                    <a:pt x="232422" y="2124011"/>
                  </a:lnTo>
                  <a:lnTo>
                    <a:pt x="8784958" y="7994332"/>
                  </a:lnTo>
                  <a:lnTo>
                    <a:pt x="8831720" y="7998968"/>
                  </a:lnTo>
                  <a:close/>
                </a:path>
                <a:path extrusionOk="0" h="8943975" w="12106910">
                  <a:moveTo>
                    <a:pt x="9024468" y="8017180"/>
                  </a:moveTo>
                  <a:lnTo>
                    <a:pt x="215595" y="1971078"/>
                  </a:lnTo>
                  <a:lnTo>
                    <a:pt x="218846" y="2000859"/>
                  </a:lnTo>
                  <a:lnTo>
                    <a:pt x="8977871" y="8012849"/>
                  </a:lnTo>
                  <a:lnTo>
                    <a:pt x="9024468" y="8017180"/>
                  </a:lnTo>
                  <a:close/>
                </a:path>
                <a:path extrusionOk="0" h="8943975" w="12106910">
                  <a:moveTo>
                    <a:pt x="9217076" y="8035544"/>
                  </a:moveTo>
                  <a:lnTo>
                    <a:pt x="202323" y="1847926"/>
                  </a:lnTo>
                  <a:lnTo>
                    <a:pt x="205409" y="1877707"/>
                  </a:lnTo>
                  <a:lnTo>
                    <a:pt x="9170314" y="8031061"/>
                  </a:lnTo>
                  <a:lnTo>
                    <a:pt x="9217076" y="8035544"/>
                  </a:lnTo>
                  <a:close/>
                </a:path>
                <a:path extrusionOk="0" h="8943975" w="12106910">
                  <a:moveTo>
                    <a:pt x="9409824" y="8053756"/>
                  </a:moveTo>
                  <a:lnTo>
                    <a:pt x="188595" y="1724456"/>
                  </a:lnTo>
                  <a:lnTo>
                    <a:pt x="191985" y="1754555"/>
                  </a:lnTo>
                  <a:lnTo>
                    <a:pt x="9363227" y="8049425"/>
                  </a:lnTo>
                  <a:lnTo>
                    <a:pt x="9409824" y="8053756"/>
                  </a:lnTo>
                  <a:close/>
                </a:path>
                <a:path extrusionOk="0" h="8943975" w="12106910">
                  <a:moveTo>
                    <a:pt x="9602279" y="8072120"/>
                  </a:moveTo>
                  <a:lnTo>
                    <a:pt x="175171" y="1601622"/>
                  </a:lnTo>
                  <a:lnTo>
                    <a:pt x="178409" y="1631099"/>
                  </a:lnTo>
                  <a:lnTo>
                    <a:pt x="9555670" y="8067637"/>
                  </a:lnTo>
                  <a:lnTo>
                    <a:pt x="9602279" y="8072120"/>
                  </a:lnTo>
                  <a:close/>
                </a:path>
                <a:path extrusionOk="0" h="8943975" w="12106910">
                  <a:moveTo>
                    <a:pt x="9795027" y="8090319"/>
                  </a:moveTo>
                  <a:lnTo>
                    <a:pt x="161734" y="1478457"/>
                  </a:lnTo>
                  <a:lnTo>
                    <a:pt x="164985" y="1507934"/>
                  </a:lnTo>
                  <a:lnTo>
                    <a:pt x="9748114" y="8086001"/>
                  </a:lnTo>
                  <a:lnTo>
                    <a:pt x="9795027" y="8090319"/>
                  </a:lnTo>
                  <a:close/>
                </a:path>
                <a:path extrusionOk="0" h="8943975" w="12106910">
                  <a:moveTo>
                    <a:pt x="9987636" y="8108696"/>
                  </a:moveTo>
                  <a:lnTo>
                    <a:pt x="148158" y="1355001"/>
                  </a:lnTo>
                  <a:lnTo>
                    <a:pt x="151549" y="1385100"/>
                  </a:lnTo>
                  <a:lnTo>
                    <a:pt x="9940874" y="8104213"/>
                  </a:lnTo>
                  <a:lnTo>
                    <a:pt x="9987636" y="8108696"/>
                  </a:lnTo>
                  <a:close/>
                </a:path>
                <a:path extrusionOk="0" h="8943975" w="12106910">
                  <a:moveTo>
                    <a:pt x="10180079" y="8126895"/>
                  </a:moveTo>
                  <a:lnTo>
                    <a:pt x="134734" y="1232154"/>
                  </a:lnTo>
                  <a:lnTo>
                    <a:pt x="137972" y="1261630"/>
                  </a:lnTo>
                  <a:lnTo>
                    <a:pt x="10133622" y="8122577"/>
                  </a:lnTo>
                  <a:lnTo>
                    <a:pt x="10180079" y="8126895"/>
                  </a:lnTo>
                  <a:close/>
                </a:path>
                <a:path extrusionOk="0" h="8943975" w="12106910">
                  <a:moveTo>
                    <a:pt x="10373144" y="8145272"/>
                  </a:moveTo>
                  <a:lnTo>
                    <a:pt x="121310" y="1108697"/>
                  </a:lnTo>
                  <a:lnTo>
                    <a:pt x="124548" y="1138478"/>
                  </a:lnTo>
                  <a:lnTo>
                    <a:pt x="10326230" y="8140789"/>
                  </a:lnTo>
                  <a:lnTo>
                    <a:pt x="10373144" y="8145272"/>
                  </a:lnTo>
                  <a:close/>
                </a:path>
                <a:path extrusionOk="0" h="8943975" w="12106910">
                  <a:moveTo>
                    <a:pt x="10565282" y="8163471"/>
                  </a:moveTo>
                  <a:lnTo>
                    <a:pt x="107886" y="985545"/>
                  </a:lnTo>
                  <a:lnTo>
                    <a:pt x="111125" y="1015326"/>
                  </a:lnTo>
                  <a:lnTo>
                    <a:pt x="10518978" y="8159153"/>
                  </a:lnTo>
                  <a:lnTo>
                    <a:pt x="10565282" y="8163471"/>
                  </a:lnTo>
                  <a:close/>
                </a:path>
                <a:path extrusionOk="0" h="8943975" w="12106910">
                  <a:moveTo>
                    <a:pt x="10758195" y="8181848"/>
                  </a:moveTo>
                  <a:lnTo>
                    <a:pt x="94297" y="862380"/>
                  </a:lnTo>
                  <a:lnTo>
                    <a:pt x="97701" y="892175"/>
                  </a:lnTo>
                  <a:lnTo>
                    <a:pt x="10711434" y="8177365"/>
                  </a:lnTo>
                  <a:lnTo>
                    <a:pt x="10758195" y="8181848"/>
                  </a:lnTo>
                  <a:close/>
                </a:path>
                <a:path extrusionOk="0" h="8943975" w="12106910">
                  <a:moveTo>
                    <a:pt x="10950639" y="8200047"/>
                  </a:moveTo>
                  <a:lnTo>
                    <a:pt x="80873" y="739228"/>
                  </a:lnTo>
                  <a:lnTo>
                    <a:pt x="84112" y="769023"/>
                  </a:lnTo>
                  <a:lnTo>
                    <a:pt x="10904334" y="8195729"/>
                  </a:lnTo>
                  <a:lnTo>
                    <a:pt x="10950639" y="8200047"/>
                  </a:lnTo>
                  <a:close/>
                </a:path>
                <a:path extrusionOk="0" h="8943975" w="12106910">
                  <a:moveTo>
                    <a:pt x="11143552" y="8218411"/>
                  </a:moveTo>
                  <a:lnTo>
                    <a:pt x="67449" y="616077"/>
                  </a:lnTo>
                  <a:lnTo>
                    <a:pt x="70688" y="645553"/>
                  </a:lnTo>
                  <a:lnTo>
                    <a:pt x="11096790" y="8213941"/>
                  </a:lnTo>
                  <a:lnTo>
                    <a:pt x="11143552" y="8218411"/>
                  </a:lnTo>
                  <a:close/>
                </a:path>
                <a:path extrusionOk="0" h="8943975" w="12106910">
                  <a:moveTo>
                    <a:pt x="11336299" y="8236788"/>
                  </a:moveTo>
                  <a:lnTo>
                    <a:pt x="53860" y="492620"/>
                  </a:lnTo>
                  <a:lnTo>
                    <a:pt x="57264" y="522706"/>
                  </a:lnTo>
                  <a:lnTo>
                    <a:pt x="11289538" y="8232305"/>
                  </a:lnTo>
                  <a:lnTo>
                    <a:pt x="11336299" y="8236788"/>
                  </a:lnTo>
                  <a:close/>
                </a:path>
                <a:path extrusionOk="0" h="8943975" w="12106910">
                  <a:moveTo>
                    <a:pt x="11528743" y="8254987"/>
                  </a:moveTo>
                  <a:lnTo>
                    <a:pt x="40436" y="369773"/>
                  </a:lnTo>
                  <a:lnTo>
                    <a:pt x="43675" y="399249"/>
                  </a:lnTo>
                  <a:lnTo>
                    <a:pt x="11482146" y="8250669"/>
                  </a:lnTo>
                  <a:lnTo>
                    <a:pt x="11528743" y="8254987"/>
                  </a:lnTo>
                  <a:close/>
                </a:path>
                <a:path extrusionOk="0" h="8943975" w="12106910">
                  <a:moveTo>
                    <a:pt x="11721656" y="8273364"/>
                  </a:moveTo>
                  <a:lnTo>
                    <a:pt x="27012" y="246621"/>
                  </a:lnTo>
                  <a:lnTo>
                    <a:pt x="30251" y="276098"/>
                  </a:lnTo>
                  <a:lnTo>
                    <a:pt x="11674894" y="8268881"/>
                  </a:lnTo>
                  <a:lnTo>
                    <a:pt x="11721656" y="8273364"/>
                  </a:lnTo>
                  <a:close/>
                </a:path>
                <a:path extrusionOk="0" h="8943975" w="12106910">
                  <a:moveTo>
                    <a:pt x="11914099" y="8291563"/>
                  </a:moveTo>
                  <a:lnTo>
                    <a:pt x="13436" y="123151"/>
                  </a:lnTo>
                  <a:lnTo>
                    <a:pt x="16827" y="153250"/>
                  </a:lnTo>
                  <a:lnTo>
                    <a:pt x="11867655" y="8287245"/>
                  </a:lnTo>
                  <a:lnTo>
                    <a:pt x="11914099" y="8291563"/>
                  </a:lnTo>
                  <a:close/>
                </a:path>
                <a:path extrusionOk="0" h="8943975" w="12106910">
                  <a:moveTo>
                    <a:pt x="12106554" y="8310092"/>
                  </a:moveTo>
                  <a:lnTo>
                    <a:pt x="0" y="0"/>
                  </a:lnTo>
                  <a:lnTo>
                    <a:pt x="3251" y="29794"/>
                  </a:lnTo>
                  <a:lnTo>
                    <a:pt x="12060098" y="8305457"/>
                  </a:lnTo>
                  <a:lnTo>
                    <a:pt x="12106554" y="8310092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547685" y="426541"/>
              <a:ext cx="13274040" cy="9260205"/>
            </a:xfrm>
            <a:custGeom>
              <a:rect b="b" l="l" r="r" t="t"/>
              <a:pathLst>
                <a:path extrusionOk="0" h="9260205" w="13274040">
                  <a:moveTo>
                    <a:pt x="12133555" y="9205341"/>
                  </a:moveTo>
                  <a:lnTo>
                    <a:pt x="27000" y="895248"/>
                  </a:lnTo>
                  <a:lnTo>
                    <a:pt x="30251" y="925042"/>
                  </a:lnTo>
                  <a:lnTo>
                    <a:pt x="12087098" y="9200705"/>
                  </a:lnTo>
                  <a:lnTo>
                    <a:pt x="12133555" y="9205341"/>
                  </a:lnTo>
                  <a:close/>
                </a:path>
                <a:path extrusionOk="0" h="9260205" w="13274040">
                  <a:moveTo>
                    <a:pt x="12326620" y="9223388"/>
                  </a:moveTo>
                  <a:lnTo>
                    <a:pt x="13576" y="772096"/>
                  </a:lnTo>
                  <a:lnTo>
                    <a:pt x="16814" y="801878"/>
                  </a:lnTo>
                  <a:lnTo>
                    <a:pt x="12279706" y="9219070"/>
                  </a:lnTo>
                  <a:lnTo>
                    <a:pt x="12326620" y="9223388"/>
                  </a:lnTo>
                  <a:close/>
                </a:path>
                <a:path extrusionOk="0" h="9260205" w="13274040">
                  <a:moveTo>
                    <a:pt x="12519063" y="9241917"/>
                  </a:moveTo>
                  <a:lnTo>
                    <a:pt x="0" y="648944"/>
                  </a:lnTo>
                  <a:lnTo>
                    <a:pt x="3390" y="678573"/>
                  </a:lnTo>
                  <a:lnTo>
                    <a:pt x="12472607" y="9237281"/>
                  </a:lnTo>
                  <a:lnTo>
                    <a:pt x="12519063" y="9241917"/>
                  </a:lnTo>
                  <a:close/>
                </a:path>
                <a:path extrusionOk="0" h="9260205" w="13274040">
                  <a:moveTo>
                    <a:pt x="12711659" y="9259964"/>
                  </a:moveTo>
                  <a:lnTo>
                    <a:pt x="56794" y="573938"/>
                  </a:lnTo>
                  <a:lnTo>
                    <a:pt x="19748" y="576097"/>
                  </a:lnTo>
                  <a:lnTo>
                    <a:pt x="12665215" y="9255646"/>
                  </a:lnTo>
                  <a:lnTo>
                    <a:pt x="12711659" y="9259964"/>
                  </a:lnTo>
                  <a:close/>
                </a:path>
                <a:path extrusionOk="0" h="9260205" w="13274040">
                  <a:moveTo>
                    <a:pt x="12744691" y="9168613"/>
                  </a:moveTo>
                  <a:lnTo>
                    <a:pt x="210350" y="565302"/>
                  </a:lnTo>
                  <a:lnTo>
                    <a:pt x="173304" y="567613"/>
                  </a:lnTo>
                  <a:lnTo>
                    <a:pt x="12742685" y="9194838"/>
                  </a:lnTo>
                  <a:lnTo>
                    <a:pt x="12744691" y="9168613"/>
                  </a:lnTo>
                  <a:close/>
                </a:path>
                <a:path extrusionOk="0" h="9260205" w="13274040">
                  <a:moveTo>
                    <a:pt x="12752565" y="9060269"/>
                  </a:moveTo>
                  <a:lnTo>
                    <a:pt x="364058" y="556971"/>
                  </a:lnTo>
                  <a:lnTo>
                    <a:pt x="327025" y="558977"/>
                  </a:lnTo>
                  <a:lnTo>
                    <a:pt x="12750559" y="9086507"/>
                  </a:lnTo>
                  <a:lnTo>
                    <a:pt x="12752565" y="9060269"/>
                  </a:lnTo>
                  <a:close/>
                </a:path>
                <a:path extrusionOk="0" h="9260205" w="13274040">
                  <a:moveTo>
                    <a:pt x="12760579" y="8951620"/>
                  </a:moveTo>
                  <a:lnTo>
                    <a:pt x="517613" y="548322"/>
                  </a:lnTo>
                  <a:lnTo>
                    <a:pt x="480415" y="550329"/>
                  </a:lnTo>
                  <a:lnTo>
                    <a:pt x="12758738" y="8978011"/>
                  </a:lnTo>
                  <a:lnTo>
                    <a:pt x="12760579" y="8951620"/>
                  </a:lnTo>
                  <a:close/>
                </a:path>
                <a:path extrusionOk="0" h="9260205" w="13274040">
                  <a:moveTo>
                    <a:pt x="12768606" y="8843289"/>
                  </a:moveTo>
                  <a:lnTo>
                    <a:pt x="671017" y="539686"/>
                  </a:lnTo>
                  <a:lnTo>
                    <a:pt x="633666" y="541693"/>
                  </a:lnTo>
                  <a:lnTo>
                    <a:pt x="12766764" y="8869667"/>
                  </a:lnTo>
                  <a:lnTo>
                    <a:pt x="12768606" y="8843289"/>
                  </a:lnTo>
                  <a:close/>
                </a:path>
                <a:path extrusionOk="0" h="9260205" w="13274040">
                  <a:moveTo>
                    <a:pt x="12776784" y="8734946"/>
                  </a:moveTo>
                  <a:lnTo>
                    <a:pt x="824420" y="531190"/>
                  </a:lnTo>
                  <a:lnTo>
                    <a:pt x="787527" y="533349"/>
                  </a:lnTo>
                  <a:lnTo>
                    <a:pt x="12774625" y="8761336"/>
                  </a:lnTo>
                  <a:lnTo>
                    <a:pt x="12776784" y="8734946"/>
                  </a:lnTo>
                  <a:close/>
                </a:path>
                <a:path extrusionOk="0" h="9260205" w="13274040">
                  <a:moveTo>
                    <a:pt x="12784658" y="8626450"/>
                  </a:moveTo>
                  <a:lnTo>
                    <a:pt x="977976" y="522554"/>
                  </a:lnTo>
                  <a:lnTo>
                    <a:pt x="940777" y="524713"/>
                  </a:lnTo>
                  <a:lnTo>
                    <a:pt x="12782652" y="8652688"/>
                  </a:lnTo>
                  <a:lnTo>
                    <a:pt x="12784658" y="8626450"/>
                  </a:lnTo>
                  <a:close/>
                </a:path>
                <a:path extrusionOk="0" h="9260205" w="13274040">
                  <a:moveTo>
                    <a:pt x="12792685" y="8518119"/>
                  </a:moveTo>
                  <a:lnTo>
                    <a:pt x="1131379" y="514057"/>
                  </a:lnTo>
                  <a:lnTo>
                    <a:pt x="1094333" y="516064"/>
                  </a:lnTo>
                  <a:lnTo>
                    <a:pt x="12790831" y="8544192"/>
                  </a:lnTo>
                  <a:lnTo>
                    <a:pt x="12792685" y="8518119"/>
                  </a:lnTo>
                  <a:close/>
                </a:path>
                <a:path extrusionOk="0" h="9260205" w="13274040">
                  <a:moveTo>
                    <a:pt x="12800864" y="8409470"/>
                  </a:moveTo>
                  <a:lnTo>
                    <a:pt x="1284935" y="505421"/>
                  </a:lnTo>
                  <a:lnTo>
                    <a:pt x="1247889" y="507580"/>
                  </a:lnTo>
                  <a:lnTo>
                    <a:pt x="12798705" y="8435861"/>
                  </a:lnTo>
                  <a:lnTo>
                    <a:pt x="12800864" y="8409775"/>
                  </a:lnTo>
                  <a:lnTo>
                    <a:pt x="12800864" y="8409470"/>
                  </a:lnTo>
                  <a:close/>
                </a:path>
                <a:path extrusionOk="0" h="9260205" w="13274040">
                  <a:moveTo>
                    <a:pt x="12808738" y="8301279"/>
                  </a:moveTo>
                  <a:lnTo>
                    <a:pt x="1438643" y="496938"/>
                  </a:lnTo>
                  <a:lnTo>
                    <a:pt x="1401292" y="498932"/>
                  </a:lnTo>
                  <a:lnTo>
                    <a:pt x="12806731" y="8327517"/>
                  </a:lnTo>
                  <a:lnTo>
                    <a:pt x="12808738" y="8301279"/>
                  </a:lnTo>
                  <a:close/>
                </a:path>
                <a:path extrusionOk="0" h="9260205" w="13274040">
                  <a:moveTo>
                    <a:pt x="12816764" y="8192643"/>
                  </a:moveTo>
                  <a:lnTo>
                    <a:pt x="1592046" y="488289"/>
                  </a:lnTo>
                  <a:lnTo>
                    <a:pt x="1555000" y="490296"/>
                  </a:lnTo>
                  <a:lnTo>
                    <a:pt x="12814910" y="8219033"/>
                  </a:lnTo>
                  <a:lnTo>
                    <a:pt x="12816764" y="8192643"/>
                  </a:lnTo>
                  <a:close/>
                </a:path>
                <a:path extrusionOk="0" h="9260205" w="13274040">
                  <a:moveTo>
                    <a:pt x="12824625" y="8084299"/>
                  </a:moveTo>
                  <a:lnTo>
                    <a:pt x="1745602" y="479653"/>
                  </a:lnTo>
                  <a:lnTo>
                    <a:pt x="1708251" y="481647"/>
                  </a:lnTo>
                  <a:lnTo>
                    <a:pt x="12822784" y="8110537"/>
                  </a:lnTo>
                  <a:lnTo>
                    <a:pt x="12824625" y="8084299"/>
                  </a:lnTo>
                  <a:close/>
                </a:path>
                <a:path extrusionOk="0" h="9260205" w="13274040">
                  <a:moveTo>
                    <a:pt x="12832817" y="7975955"/>
                  </a:moveTo>
                  <a:lnTo>
                    <a:pt x="1899005" y="471309"/>
                  </a:lnTo>
                  <a:lnTo>
                    <a:pt x="1862112" y="473316"/>
                  </a:lnTo>
                  <a:lnTo>
                    <a:pt x="12830810" y="8002041"/>
                  </a:lnTo>
                  <a:lnTo>
                    <a:pt x="12832817" y="7975955"/>
                  </a:lnTo>
                  <a:close/>
                </a:path>
                <a:path extrusionOk="0" h="9260205" w="13274040">
                  <a:moveTo>
                    <a:pt x="12840830" y="7867472"/>
                  </a:moveTo>
                  <a:lnTo>
                    <a:pt x="2052396" y="462673"/>
                  </a:lnTo>
                  <a:lnTo>
                    <a:pt x="2015363" y="464680"/>
                  </a:lnTo>
                  <a:lnTo>
                    <a:pt x="12838824" y="7893710"/>
                  </a:lnTo>
                  <a:lnTo>
                    <a:pt x="12840830" y="7867472"/>
                  </a:lnTo>
                  <a:close/>
                </a:path>
                <a:path extrusionOk="0" h="9260205" w="13274040">
                  <a:moveTo>
                    <a:pt x="12848704" y="7759128"/>
                  </a:moveTo>
                  <a:lnTo>
                    <a:pt x="2205964" y="454025"/>
                  </a:lnTo>
                  <a:lnTo>
                    <a:pt x="2168918" y="456031"/>
                  </a:lnTo>
                  <a:lnTo>
                    <a:pt x="12846850" y="7785214"/>
                  </a:lnTo>
                  <a:lnTo>
                    <a:pt x="12848704" y="7759128"/>
                  </a:lnTo>
                  <a:close/>
                </a:path>
                <a:path extrusionOk="0" h="9260205" w="13274040">
                  <a:moveTo>
                    <a:pt x="12856883" y="7650480"/>
                  </a:moveTo>
                  <a:lnTo>
                    <a:pt x="2359520" y="445541"/>
                  </a:lnTo>
                  <a:lnTo>
                    <a:pt x="2322474" y="447700"/>
                  </a:lnTo>
                  <a:lnTo>
                    <a:pt x="12854877" y="7676870"/>
                  </a:lnTo>
                  <a:lnTo>
                    <a:pt x="12856883" y="7650480"/>
                  </a:lnTo>
                  <a:close/>
                </a:path>
                <a:path extrusionOk="0" h="9260205" w="13274040">
                  <a:moveTo>
                    <a:pt x="12864910" y="7542149"/>
                  </a:moveTo>
                  <a:lnTo>
                    <a:pt x="2513228" y="436892"/>
                  </a:lnTo>
                  <a:lnTo>
                    <a:pt x="2475877" y="439064"/>
                  </a:lnTo>
                  <a:lnTo>
                    <a:pt x="12862751" y="7568222"/>
                  </a:lnTo>
                  <a:lnTo>
                    <a:pt x="12864910" y="7542149"/>
                  </a:lnTo>
                  <a:close/>
                </a:path>
                <a:path extrusionOk="0" h="9260205" w="13274040">
                  <a:moveTo>
                    <a:pt x="12872784" y="7433805"/>
                  </a:moveTo>
                  <a:lnTo>
                    <a:pt x="2666631" y="428256"/>
                  </a:lnTo>
                  <a:lnTo>
                    <a:pt x="2629585" y="430415"/>
                  </a:lnTo>
                  <a:lnTo>
                    <a:pt x="12871082" y="7460043"/>
                  </a:lnTo>
                  <a:lnTo>
                    <a:pt x="12872784" y="7433805"/>
                  </a:lnTo>
                  <a:close/>
                </a:path>
                <a:path extrusionOk="0" h="9260205" w="13274040">
                  <a:moveTo>
                    <a:pt x="12880962" y="7325322"/>
                  </a:moveTo>
                  <a:lnTo>
                    <a:pt x="2820022" y="419773"/>
                  </a:lnTo>
                  <a:lnTo>
                    <a:pt x="2783141" y="421932"/>
                  </a:lnTo>
                  <a:lnTo>
                    <a:pt x="12878956" y="7351712"/>
                  </a:lnTo>
                  <a:lnTo>
                    <a:pt x="12880962" y="7325322"/>
                  </a:lnTo>
                  <a:close/>
                </a:path>
                <a:path extrusionOk="0" h="9260205" w="13274040">
                  <a:moveTo>
                    <a:pt x="12888989" y="7216978"/>
                  </a:moveTo>
                  <a:lnTo>
                    <a:pt x="2973590" y="411276"/>
                  </a:lnTo>
                  <a:lnTo>
                    <a:pt x="2936544" y="413283"/>
                  </a:lnTo>
                  <a:lnTo>
                    <a:pt x="12886982" y="7243064"/>
                  </a:lnTo>
                  <a:lnTo>
                    <a:pt x="12888989" y="7216978"/>
                  </a:lnTo>
                  <a:close/>
                </a:path>
                <a:path extrusionOk="0" h="9260205" w="13274040">
                  <a:moveTo>
                    <a:pt x="12896863" y="7108330"/>
                  </a:moveTo>
                  <a:lnTo>
                    <a:pt x="3127146" y="402640"/>
                  </a:lnTo>
                  <a:lnTo>
                    <a:pt x="3089948" y="404647"/>
                  </a:lnTo>
                  <a:lnTo>
                    <a:pt x="12895161" y="7134720"/>
                  </a:lnTo>
                  <a:lnTo>
                    <a:pt x="12896863" y="7108330"/>
                  </a:lnTo>
                  <a:close/>
                </a:path>
                <a:path extrusionOk="0" h="9260205" w="13274040">
                  <a:moveTo>
                    <a:pt x="12904877" y="6999999"/>
                  </a:moveTo>
                  <a:lnTo>
                    <a:pt x="3280537" y="393992"/>
                  </a:lnTo>
                  <a:lnTo>
                    <a:pt x="3243503" y="395998"/>
                  </a:lnTo>
                  <a:lnTo>
                    <a:pt x="12903035" y="7026389"/>
                  </a:lnTo>
                  <a:lnTo>
                    <a:pt x="12904877" y="6999999"/>
                  </a:lnTo>
                  <a:close/>
                </a:path>
                <a:path extrusionOk="0" h="9260205" w="13274040">
                  <a:moveTo>
                    <a:pt x="12913055" y="6891502"/>
                  </a:moveTo>
                  <a:lnTo>
                    <a:pt x="3434257" y="385660"/>
                  </a:lnTo>
                  <a:lnTo>
                    <a:pt x="3397059" y="387667"/>
                  </a:lnTo>
                  <a:lnTo>
                    <a:pt x="12911049" y="6917893"/>
                  </a:lnTo>
                  <a:lnTo>
                    <a:pt x="12913055" y="6891807"/>
                  </a:lnTo>
                  <a:lnTo>
                    <a:pt x="12913055" y="6891502"/>
                  </a:lnTo>
                  <a:close/>
                </a:path>
                <a:path extrusionOk="0" h="9260205" w="13274040">
                  <a:moveTo>
                    <a:pt x="12921082" y="6783159"/>
                  </a:moveTo>
                  <a:lnTo>
                    <a:pt x="3587496" y="377024"/>
                  </a:lnTo>
                  <a:lnTo>
                    <a:pt x="3550462" y="379031"/>
                  </a:lnTo>
                  <a:lnTo>
                    <a:pt x="12918923" y="6809549"/>
                  </a:lnTo>
                  <a:lnTo>
                    <a:pt x="12921082" y="6783159"/>
                  </a:lnTo>
                  <a:close/>
                </a:path>
                <a:path extrusionOk="0" h="9260205" w="13274040">
                  <a:moveTo>
                    <a:pt x="12928956" y="6674828"/>
                  </a:moveTo>
                  <a:lnTo>
                    <a:pt x="3741216" y="368376"/>
                  </a:lnTo>
                  <a:lnTo>
                    <a:pt x="3703866" y="370382"/>
                  </a:lnTo>
                  <a:lnTo>
                    <a:pt x="12927102" y="6700901"/>
                  </a:lnTo>
                  <a:lnTo>
                    <a:pt x="12928956" y="6674828"/>
                  </a:lnTo>
                  <a:close/>
                </a:path>
                <a:path extrusionOk="0" h="9260205" w="13274040">
                  <a:moveTo>
                    <a:pt x="12937135" y="6566332"/>
                  </a:moveTo>
                  <a:lnTo>
                    <a:pt x="3894607" y="359740"/>
                  </a:lnTo>
                  <a:lnTo>
                    <a:pt x="3857726" y="362051"/>
                  </a:lnTo>
                  <a:lnTo>
                    <a:pt x="12935128" y="6592570"/>
                  </a:lnTo>
                  <a:lnTo>
                    <a:pt x="12937135" y="6566332"/>
                  </a:lnTo>
                  <a:close/>
                </a:path>
                <a:path extrusionOk="0" h="9260205" w="13274040">
                  <a:moveTo>
                    <a:pt x="12945161" y="6457836"/>
                  </a:moveTo>
                  <a:lnTo>
                    <a:pt x="4048328" y="351243"/>
                  </a:lnTo>
                  <a:lnTo>
                    <a:pt x="4010977" y="353250"/>
                  </a:lnTo>
                  <a:lnTo>
                    <a:pt x="12943002" y="6484074"/>
                  </a:lnTo>
                  <a:lnTo>
                    <a:pt x="12945161" y="6457836"/>
                  </a:lnTo>
                  <a:close/>
                </a:path>
                <a:path extrusionOk="0" h="9260205" w="13274040">
                  <a:moveTo>
                    <a:pt x="12953035" y="6349657"/>
                  </a:moveTo>
                  <a:lnTo>
                    <a:pt x="4201566" y="342607"/>
                  </a:lnTo>
                  <a:lnTo>
                    <a:pt x="4164685" y="344766"/>
                  </a:lnTo>
                  <a:lnTo>
                    <a:pt x="12951181" y="6375743"/>
                  </a:lnTo>
                  <a:lnTo>
                    <a:pt x="12953035" y="6349657"/>
                  </a:lnTo>
                  <a:close/>
                </a:path>
                <a:path extrusionOk="0" h="9260205" w="13274040">
                  <a:moveTo>
                    <a:pt x="12961061" y="6241008"/>
                  </a:moveTo>
                  <a:lnTo>
                    <a:pt x="4355122" y="333959"/>
                  </a:lnTo>
                  <a:lnTo>
                    <a:pt x="4318089" y="336118"/>
                  </a:lnTo>
                  <a:lnTo>
                    <a:pt x="12959207" y="6267399"/>
                  </a:lnTo>
                  <a:lnTo>
                    <a:pt x="12961061" y="6241008"/>
                  </a:lnTo>
                  <a:close/>
                </a:path>
                <a:path extrusionOk="0" h="9260205" w="13274040">
                  <a:moveTo>
                    <a:pt x="12969240" y="6132512"/>
                  </a:moveTo>
                  <a:lnTo>
                    <a:pt x="4508843" y="325628"/>
                  </a:lnTo>
                  <a:lnTo>
                    <a:pt x="4471644" y="327634"/>
                  </a:lnTo>
                  <a:lnTo>
                    <a:pt x="12967081" y="6158750"/>
                  </a:lnTo>
                  <a:lnTo>
                    <a:pt x="12969240" y="6132512"/>
                  </a:lnTo>
                  <a:close/>
                </a:path>
                <a:path extrusionOk="0" h="9260205" w="13274040">
                  <a:moveTo>
                    <a:pt x="12977101" y="6024181"/>
                  </a:moveTo>
                  <a:lnTo>
                    <a:pt x="4662081" y="316992"/>
                  </a:lnTo>
                  <a:lnTo>
                    <a:pt x="4625048" y="318998"/>
                  </a:lnTo>
                  <a:lnTo>
                    <a:pt x="12975095" y="6050254"/>
                  </a:lnTo>
                  <a:lnTo>
                    <a:pt x="12977101" y="6024181"/>
                  </a:lnTo>
                  <a:close/>
                </a:path>
                <a:path extrusionOk="0" h="9260205" w="13274040">
                  <a:moveTo>
                    <a:pt x="12985128" y="5915533"/>
                  </a:moveTo>
                  <a:lnTo>
                    <a:pt x="4815789" y="308343"/>
                  </a:lnTo>
                  <a:lnTo>
                    <a:pt x="4778756" y="310349"/>
                  </a:lnTo>
                  <a:lnTo>
                    <a:pt x="12983286" y="5941923"/>
                  </a:lnTo>
                  <a:lnTo>
                    <a:pt x="12985128" y="5915533"/>
                  </a:lnTo>
                  <a:close/>
                </a:path>
                <a:path extrusionOk="0" h="9260205" w="13274040">
                  <a:moveTo>
                    <a:pt x="12993307" y="5807354"/>
                  </a:moveTo>
                  <a:lnTo>
                    <a:pt x="4969192" y="300012"/>
                  </a:lnTo>
                  <a:lnTo>
                    <a:pt x="4932311" y="302018"/>
                  </a:lnTo>
                  <a:lnTo>
                    <a:pt x="12991300" y="5833580"/>
                  </a:lnTo>
                  <a:lnTo>
                    <a:pt x="12993307" y="5807354"/>
                  </a:lnTo>
                  <a:close/>
                </a:path>
                <a:path extrusionOk="0" h="9260205" w="13274040">
                  <a:moveTo>
                    <a:pt x="13001181" y="5698858"/>
                  </a:moveTo>
                  <a:lnTo>
                    <a:pt x="5122748" y="291211"/>
                  </a:lnTo>
                  <a:lnTo>
                    <a:pt x="5085562" y="293370"/>
                  </a:lnTo>
                  <a:lnTo>
                    <a:pt x="12999174" y="5725249"/>
                  </a:lnTo>
                  <a:lnTo>
                    <a:pt x="13001181" y="5698858"/>
                  </a:lnTo>
                  <a:close/>
                </a:path>
                <a:path extrusionOk="0" h="9260205" w="13274040">
                  <a:moveTo>
                    <a:pt x="13009207" y="5590362"/>
                  </a:moveTo>
                  <a:lnTo>
                    <a:pt x="5276151" y="282727"/>
                  </a:lnTo>
                  <a:lnTo>
                    <a:pt x="5239118" y="284734"/>
                  </a:lnTo>
                  <a:lnTo>
                    <a:pt x="13007353" y="5616600"/>
                  </a:lnTo>
                  <a:lnTo>
                    <a:pt x="13009207" y="5590362"/>
                  </a:lnTo>
                  <a:close/>
                </a:path>
                <a:path extrusionOk="0" h="9260205" w="13274040">
                  <a:moveTo>
                    <a:pt x="13017081" y="5482031"/>
                  </a:moveTo>
                  <a:lnTo>
                    <a:pt x="5429555" y="274078"/>
                  </a:lnTo>
                  <a:lnTo>
                    <a:pt x="5392674" y="276237"/>
                  </a:lnTo>
                  <a:lnTo>
                    <a:pt x="13015227" y="5508422"/>
                  </a:lnTo>
                  <a:lnTo>
                    <a:pt x="13017081" y="5482031"/>
                  </a:lnTo>
                  <a:close/>
                </a:path>
                <a:path extrusionOk="0" h="9260205" w="13274040">
                  <a:moveTo>
                    <a:pt x="13025260" y="5373687"/>
                  </a:moveTo>
                  <a:lnTo>
                    <a:pt x="5583415" y="265595"/>
                  </a:lnTo>
                  <a:lnTo>
                    <a:pt x="5546077" y="267601"/>
                  </a:lnTo>
                  <a:lnTo>
                    <a:pt x="13023253" y="5400078"/>
                  </a:lnTo>
                  <a:lnTo>
                    <a:pt x="13025260" y="5373687"/>
                  </a:lnTo>
                  <a:close/>
                </a:path>
                <a:path extrusionOk="0" h="9260205" w="13274040">
                  <a:moveTo>
                    <a:pt x="13033286" y="5265191"/>
                  </a:moveTo>
                  <a:lnTo>
                    <a:pt x="5736818" y="256946"/>
                  </a:lnTo>
                  <a:lnTo>
                    <a:pt x="5699633" y="258953"/>
                  </a:lnTo>
                  <a:lnTo>
                    <a:pt x="13031432" y="5291429"/>
                  </a:lnTo>
                  <a:lnTo>
                    <a:pt x="13033286" y="5265191"/>
                  </a:lnTo>
                  <a:close/>
                </a:path>
                <a:path extrusionOk="0" h="9260205" w="13274040">
                  <a:moveTo>
                    <a:pt x="13041148" y="5156543"/>
                  </a:moveTo>
                  <a:lnTo>
                    <a:pt x="5890374" y="248310"/>
                  </a:lnTo>
                  <a:lnTo>
                    <a:pt x="5853036" y="250469"/>
                  </a:lnTo>
                  <a:lnTo>
                    <a:pt x="13039458" y="5182933"/>
                  </a:lnTo>
                  <a:lnTo>
                    <a:pt x="13041148" y="5156543"/>
                  </a:lnTo>
                  <a:close/>
                </a:path>
                <a:path extrusionOk="0" h="9260205" w="13274040">
                  <a:moveTo>
                    <a:pt x="13049326" y="5048212"/>
                  </a:moveTo>
                  <a:lnTo>
                    <a:pt x="6043930" y="239979"/>
                  </a:lnTo>
                  <a:lnTo>
                    <a:pt x="6006744" y="241985"/>
                  </a:lnTo>
                  <a:lnTo>
                    <a:pt x="13047332" y="5074602"/>
                  </a:lnTo>
                  <a:lnTo>
                    <a:pt x="13049326" y="5048212"/>
                  </a:lnTo>
                  <a:close/>
                </a:path>
                <a:path extrusionOk="0" h="9260205" w="13274040">
                  <a:moveTo>
                    <a:pt x="13057353" y="4940033"/>
                  </a:moveTo>
                  <a:lnTo>
                    <a:pt x="6197181" y="231330"/>
                  </a:lnTo>
                  <a:lnTo>
                    <a:pt x="6160300" y="233337"/>
                  </a:lnTo>
                  <a:lnTo>
                    <a:pt x="13055346" y="4965954"/>
                  </a:lnTo>
                  <a:lnTo>
                    <a:pt x="13057353" y="4940033"/>
                  </a:lnTo>
                  <a:close/>
                </a:path>
                <a:path extrusionOk="0" h="9260205" w="13274040">
                  <a:moveTo>
                    <a:pt x="13065227" y="4831537"/>
                  </a:moveTo>
                  <a:lnTo>
                    <a:pt x="6350889" y="222694"/>
                  </a:lnTo>
                  <a:lnTo>
                    <a:pt x="6313703" y="224701"/>
                  </a:lnTo>
                  <a:lnTo>
                    <a:pt x="13063525" y="4857775"/>
                  </a:lnTo>
                  <a:lnTo>
                    <a:pt x="13065227" y="4831537"/>
                  </a:lnTo>
                  <a:close/>
                </a:path>
                <a:path extrusionOk="0" h="9260205" w="13274040">
                  <a:moveTo>
                    <a:pt x="13073558" y="4723041"/>
                  </a:moveTo>
                  <a:lnTo>
                    <a:pt x="6504292" y="214045"/>
                  </a:lnTo>
                  <a:lnTo>
                    <a:pt x="6467259" y="216369"/>
                  </a:lnTo>
                  <a:lnTo>
                    <a:pt x="13071399" y="4749127"/>
                  </a:lnTo>
                  <a:lnTo>
                    <a:pt x="13073558" y="4723041"/>
                  </a:lnTo>
                  <a:close/>
                </a:path>
                <a:path extrusionOk="0" h="9260205" w="13274040">
                  <a:moveTo>
                    <a:pt x="13081432" y="4614392"/>
                  </a:moveTo>
                  <a:lnTo>
                    <a:pt x="6658000" y="205562"/>
                  </a:lnTo>
                  <a:lnTo>
                    <a:pt x="6620662" y="207721"/>
                  </a:lnTo>
                  <a:lnTo>
                    <a:pt x="13079425" y="4640783"/>
                  </a:lnTo>
                  <a:lnTo>
                    <a:pt x="13081432" y="4614392"/>
                  </a:lnTo>
                  <a:close/>
                </a:path>
                <a:path extrusionOk="0" h="9260205" w="13274040">
                  <a:moveTo>
                    <a:pt x="13089458" y="4506061"/>
                  </a:moveTo>
                  <a:lnTo>
                    <a:pt x="6811404" y="196913"/>
                  </a:lnTo>
                  <a:lnTo>
                    <a:pt x="6774218" y="199085"/>
                  </a:lnTo>
                  <a:lnTo>
                    <a:pt x="13087604" y="4532452"/>
                  </a:lnTo>
                  <a:lnTo>
                    <a:pt x="13089458" y="4506061"/>
                  </a:lnTo>
                  <a:close/>
                </a:path>
                <a:path extrusionOk="0" h="9260205" w="13274040">
                  <a:moveTo>
                    <a:pt x="13097332" y="4397870"/>
                  </a:moveTo>
                  <a:lnTo>
                    <a:pt x="6964654" y="188429"/>
                  </a:lnTo>
                  <a:lnTo>
                    <a:pt x="6927609" y="190436"/>
                  </a:lnTo>
                  <a:lnTo>
                    <a:pt x="13095478" y="4423956"/>
                  </a:lnTo>
                  <a:lnTo>
                    <a:pt x="13097332" y="4397870"/>
                  </a:lnTo>
                  <a:close/>
                </a:path>
                <a:path extrusionOk="0" h="9260205" w="13274040">
                  <a:moveTo>
                    <a:pt x="13105511" y="4289222"/>
                  </a:moveTo>
                  <a:lnTo>
                    <a:pt x="7118363" y="179946"/>
                  </a:lnTo>
                  <a:lnTo>
                    <a:pt x="7081329" y="181952"/>
                  </a:lnTo>
                  <a:lnTo>
                    <a:pt x="13103505" y="4315612"/>
                  </a:lnTo>
                  <a:lnTo>
                    <a:pt x="13105511" y="4289222"/>
                  </a:lnTo>
                  <a:close/>
                </a:path>
                <a:path extrusionOk="0" h="9260205" w="13274040">
                  <a:moveTo>
                    <a:pt x="13113538" y="4180890"/>
                  </a:moveTo>
                  <a:lnTo>
                    <a:pt x="7271918" y="171297"/>
                  </a:lnTo>
                  <a:lnTo>
                    <a:pt x="7234885" y="173304"/>
                  </a:lnTo>
                  <a:lnTo>
                    <a:pt x="13111366" y="4206976"/>
                  </a:lnTo>
                  <a:lnTo>
                    <a:pt x="13113538" y="4180890"/>
                  </a:lnTo>
                  <a:close/>
                </a:path>
                <a:path extrusionOk="0" h="9260205" w="13274040">
                  <a:moveTo>
                    <a:pt x="13121399" y="4072242"/>
                  </a:moveTo>
                  <a:lnTo>
                    <a:pt x="7425322" y="162661"/>
                  </a:lnTo>
                  <a:lnTo>
                    <a:pt x="7388288" y="164668"/>
                  </a:lnTo>
                  <a:lnTo>
                    <a:pt x="13119557" y="4098633"/>
                  </a:lnTo>
                  <a:lnTo>
                    <a:pt x="13121399" y="4072242"/>
                  </a:lnTo>
                  <a:close/>
                </a:path>
                <a:path extrusionOk="0" h="9260205" w="13274040">
                  <a:moveTo>
                    <a:pt x="13129578" y="3964063"/>
                  </a:moveTo>
                  <a:lnTo>
                    <a:pt x="7579182" y="154330"/>
                  </a:lnTo>
                  <a:lnTo>
                    <a:pt x="7541844" y="156337"/>
                  </a:lnTo>
                  <a:lnTo>
                    <a:pt x="13127571" y="3990289"/>
                  </a:lnTo>
                  <a:lnTo>
                    <a:pt x="13129578" y="3964063"/>
                  </a:lnTo>
                  <a:close/>
                </a:path>
                <a:path extrusionOk="0" h="9260205" w="13274040">
                  <a:moveTo>
                    <a:pt x="13137604" y="3855720"/>
                  </a:moveTo>
                  <a:lnTo>
                    <a:pt x="7732281" y="145681"/>
                  </a:lnTo>
                  <a:lnTo>
                    <a:pt x="7695235" y="147688"/>
                  </a:lnTo>
                  <a:lnTo>
                    <a:pt x="13135445" y="3881805"/>
                  </a:lnTo>
                  <a:lnTo>
                    <a:pt x="13137604" y="3855720"/>
                  </a:lnTo>
                  <a:close/>
                </a:path>
                <a:path extrusionOk="0" h="9260205" w="13274040">
                  <a:moveTo>
                    <a:pt x="13145478" y="3747071"/>
                  </a:moveTo>
                  <a:lnTo>
                    <a:pt x="7885989" y="137045"/>
                  </a:lnTo>
                  <a:lnTo>
                    <a:pt x="7848638" y="139052"/>
                  </a:lnTo>
                  <a:lnTo>
                    <a:pt x="13143624" y="3773462"/>
                  </a:lnTo>
                  <a:lnTo>
                    <a:pt x="13145478" y="3747071"/>
                  </a:lnTo>
                  <a:close/>
                </a:path>
                <a:path extrusionOk="0" h="9260205" w="13274040">
                  <a:moveTo>
                    <a:pt x="13153504" y="3638740"/>
                  </a:moveTo>
                  <a:lnTo>
                    <a:pt x="8039240" y="128397"/>
                  </a:lnTo>
                  <a:lnTo>
                    <a:pt x="8002511" y="130708"/>
                  </a:lnTo>
                  <a:lnTo>
                    <a:pt x="13151650" y="3664813"/>
                  </a:lnTo>
                  <a:lnTo>
                    <a:pt x="13153504" y="3638740"/>
                  </a:lnTo>
                  <a:close/>
                </a:path>
                <a:path extrusionOk="0" h="9260205" w="13274040">
                  <a:moveTo>
                    <a:pt x="13161683" y="3530244"/>
                  </a:moveTo>
                  <a:lnTo>
                    <a:pt x="8193100" y="119913"/>
                  </a:lnTo>
                  <a:lnTo>
                    <a:pt x="8155914" y="122072"/>
                  </a:lnTo>
                  <a:lnTo>
                    <a:pt x="13159524" y="3556482"/>
                  </a:lnTo>
                  <a:lnTo>
                    <a:pt x="13161683" y="3530244"/>
                  </a:lnTo>
                  <a:close/>
                </a:path>
                <a:path extrusionOk="0" h="9260205" w="13274040">
                  <a:moveTo>
                    <a:pt x="13169557" y="3421900"/>
                  </a:moveTo>
                  <a:lnTo>
                    <a:pt x="8346503" y="111264"/>
                  </a:lnTo>
                  <a:lnTo>
                    <a:pt x="8309305" y="113423"/>
                  </a:lnTo>
                  <a:lnTo>
                    <a:pt x="13167855" y="3447986"/>
                  </a:lnTo>
                  <a:lnTo>
                    <a:pt x="13169557" y="3421900"/>
                  </a:lnTo>
                  <a:close/>
                </a:path>
                <a:path extrusionOk="0" h="9260205" w="13274040">
                  <a:moveTo>
                    <a:pt x="13177584" y="3313569"/>
                  </a:moveTo>
                  <a:lnTo>
                    <a:pt x="8499907" y="102628"/>
                  </a:lnTo>
                  <a:lnTo>
                    <a:pt x="8462861" y="104787"/>
                  </a:lnTo>
                  <a:lnTo>
                    <a:pt x="13175729" y="3339642"/>
                  </a:lnTo>
                  <a:lnTo>
                    <a:pt x="13177584" y="3313569"/>
                  </a:lnTo>
                  <a:close/>
                </a:path>
                <a:path extrusionOk="0" h="9260205" w="13274040">
                  <a:moveTo>
                    <a:pt x="13185762" y="3204921"/>
                  </a:moveTo>
                  <a:lnTo>
                    <a:pt x="8653462" y="94284"/>
                  </a:lnTo>
                  <a:lnTo>
                    <a:pt x="8616264" y="96291"/>
                  </a:lnTo>
                  <a:lnTo>
                    <a:pt x="13183756" y="3231311"/>
                  </a:lnTo>
                  <a:lnTo>
                    <a:pt x="13185762" y="3204921"/>
                  </a:lnTo>
                  <a:close/>
                </a:path>
                <a:path extrusionOk="0" h="9260205" w="13274040">
                  <a:moveTo>
                    <a:pt x="13193624" y="3096577"/>
                  </a:moveTo>
                  <a:lnTo>
                    <a:pt x="8806866" y="85648"/>
                  </a:lnTo>
                  <a:lnTo>
                    <a:pt x="8769820" y="87655"/>
                  </a:lnTo>
                  <a:lnTo>
                    <a:pt x="13191617" y="3122663"/>
                  </a:lnTo>
                  <a:lnTo>
                    <a:pt x="13193624" y="3096577"/>
                  </a:lnTo>
                  <a:close/>
                </a:path>
                <a:path extrusionOk="0" h="9260205" w="13274040">
                  <a:moveTo>
                    <a:pt x="13201650" y="2988094"/>
                  </a:moveTo>
                  <a:lnTo>
                    <a:pt x="8960574" y="77000"/>
                  </a:lnTo>
                  <a:lnTo>
                    <a:pt x="8923223" y="79006"/>
                  </a:lnTo>
                  <a:lnTo>
                    <a:pt x="13199796" y="3014484"/>
                  </a:lnTo>
                  <a:lnTo>
                    <a:pt x="13201650" y="2988094"/>
                  </a:lnTo>
                  <a:close/>
                </a:path>
                <a:path extrusionOk="0" h="9260205" w="13274040">
                  <a:moveTo>
                    <a:pt x="13209829" y="2879750"/>
                  </a:moveTo>
                  <a:lnTo>
                    <a:pt x="9114130" y="68364"/>
                  </a:lnTo>
                  <a:lnTo>
                    <a:pt x="9077096" y="70675"/>
                  </a:lnTo>
                  <a:lnTo>
                    <a:pt x="13207822" y="2905836"/>
                  </a:lnTo>
                  <a:lnTo>
                    <a:pt x="13209829" y="2879750"/>
                  </a:lnTo>
                  <a:close/>
                </a:path>
                <a:path extrusionOk="0" h="9260205" w="13274040">
                  <a:moveTo>
                    <a:pt x="13217703" y="2771419"/>
                  </a:moveTo>
                  <a:lnTo>
                    <a:pt x="9267533" y="60032"/>
                  </a:lnTo>
                  <a:lnTo>
                    <a:pt x="9230487" y="62039"/>
                  </a:lnTo>
                  <a:lnTo>
                    <a:pt x="13215696" y="2797492"/>
                  </a:lnTo>
                  <a:lnTo>
                    <a:pt x="13217703" y="2771419"/>
                  </a:lnTo>
                  <a:close/>
                </a:path>
                <a:path extrusionOk="0" h="9260205" w="13274040">
                  <a:moveTo>
                    <a:pt x="13225729" y="2662771"/>
                  </a:moveTo>
                  <a:lnTo>
                    <a:pt x="9420936" y="51384"/>
                  </a:lnTo>
                  <a:lnTo>
                    <a:pt x="9383890" y="53390"/>
                  </a:lnTo>
                  <a:lnTo>
                    <a:pt x="13223875" y="2689009"/>
                  </a:lnTo>
                  <a:lnTo>
                    <a:pt x="13225729" y="2662771"/>
                  </a:lnTo>
                  <a:close/>
                </a:path>
                <a:path extrusionOk="0" h="9260205" w="13274040">
                  <a:moveTo>
                    <a:pt x="13233756" y="2554274"/>
                  </a:moveTo>
                  <a:lnTo>
                    <a:pt x="9574492" y="42748"/>
                  </a:lnTo>
                  <a:lnTo>
                    <a:pt x="9537446" y="44754"/>
                  </a:lnTo>
                  <a:lnTo>
                    <a:pt x="13231902" y="2580665"/>
                  </a:lnTo>
                  <a:lnTo>
                    <a:pt x="13233756" y="2554274"/>
                  </a:lnTo>
                  <a:close/>
                </a:path>
                <a:path extrusionOk="0" h="9260205" w="13274040">
                  <a:moveTo>
                    <a:pt x="13241935" y="2445931"/>
                  </a:moveTo>
                  <a:lnTo>
                    <a:pt x="9728048" y="34251"/>
                  </a:lnTo>
                  <a:lnTo>
                    <a:pt x="9690849" y="36258"/>
                  </a:lnTo>
                  <a:lnTo>
                    <a:pt x="13239776" y="2472321"/>
                  </a:lnTo>
                  <a:lnTo>
                    <a:pt x="13241935" y="2445931"/>
                  </a:lnTo>
                  <a:close/>
                </a:path>
                <a:path extrusionOk="0" h="9260205" w="13274040">
                  <a:moveTo>
                    <a:pt x="13249809" y="2337600"/>
                  </a:moveTo>
                  <a:lnTo>
                    <a:pt x="9881451" y="25615"/>
                  </a:lnTo>
                  <a:lnTo>
                    <a:pt x="9844253" y="27774"/>
                  </a:lnTo>
                  <a:lnTo>
                    <a:pt x="13247802" y="2363990"/>
                  </a:lnTo>
                  <a:lnTo>
                    <a:pt x="13249809" y="2337600"/>
                  </a:lnTo>
                  <a:close/>
                </a:path>
                <a:path extrusionOk="0" h="9260205" w="13274040">
                  <a:moveTo>
                    <a:pt x="13257835" y="2229104"/>
                  </a:moveTo>
                  <a:lnTo>
                    <a:pt x="10034854" y="16967"/>
                  </a:lnTo>
                  <a:lnTo>
                    <a:pt x="9997808" y="19138"/>
                  </a:lnTo>
                  <a:lnTo>
                    <a:pt x="13255981" y="2255342"/>
                  </a:lnTo>
                  <a:lnTo>
                    <a:pt x="13257835" y="2229104"/>
                  </a:lnTo>
                  <a:close/>
                </a:path>
                <a:path extrusionOk="0" h="9260205" w="13274040">
                  <a:moveTo>
                    <a:pt x="13266014" y="2120455"/>
                  </a:moveTo>
                  <a:lnTo>
                    <a:pt x="10188715" y="8636"/>
                  </a:lnTo>
                  <a:lnTo>
                    <a:pt x="10151516" y="10642"/>
                  </a:lnTo>
                  <a:lnTo>
                    <a:pt x="13263842" y="2146846"/>
                  </a:lnTo>
                  <a:lnTo>
                    <a:pt x="13266014" y="2120773"/>
                  </a:lnTo>
                  <a:lnTo>
                    <a:pt x="13266014" y="2120455"/>
                  </a:lnTo>
                  <a:close/>
                </a:path>
                <a:path extrusionOk="0" h="9260205" w="13274040">
                  <a:moveTo>
                    <a:pt x="13273875" y="2012429"/>
                  </a:moveTo>
                  <a:lnTo>
                    <a:pt x="10342118" y="0"/>
                  </a:lnTo>
                  <a:lnTo>
                    <a:pt x="10305072" y="2006"/>
                  </a:lnTo>
                  <a:lnTo>
                    <a:pt x="13271868" y="2038515"/>
                  </a:lnTo>
                  <a:lnTo>
                    <a:pt x="13273875" y="2012429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1852758" y="272211"/>
              <a:ext cx="3113405" cy="2193290"/>
            </a:xfrm>
            <a:custGeom>
              <a:rect b="b" l="l" r="r" t="t"/>
              <a:pathLst>
                <a:path extrusionOk="0" h="2193290" w="3113405">
                  <a:moveTo>
                    <a:pt x="2968802" y="2166759"/>
                  </a:moveTo>
                  <a:lnTo>
                    <a:pt x="37045" y="154330"/>
                  </a:lnTo>
                  <a:lnTo>
                    <a:pt x="0" y="156337"/>
                  </a:lnTo>
                  <a:lnTo>
                    <a:pt x="2966796" y="2192845"/>
                  </a:lnTo>
                  <a:lnTo>
                    <a:pt x="2968802" y="2166759"/>
                  </a:lnTo>
                  <a:close/>
                </a:path>
                <a:path extrusionOk="0" h="2193290" w="3113405">
                  <a:moveTo>
                    <a:pt x="2976829" y="2058263"/>
                  </a:moveTo>
                  <a:lnTo>
                    <a:pt x="190449" y="145681"/>
                  </a:lnTo>
                  <a:lnTo>
                    <a:pt x="153403" y="147688"/>
                  </a:lnTo>
                  <a:lnTo>
                    <a:pt x="2974975" y="2084501"/>
                  </a:lnTo>
                  <a:lnTo>
                    <a:pt x="2976829" y="2058263"/>
                  </a:lnTo>
                  <a:close/>
                </a:path>
                <a:path extrusionOk="0" h="2193290" w="3113405">
                  <a:moveTo>
                    <a:pt x="2984703" y="1949780"/>
                  </a:moveTo>
                  <a:lnTo>
                    <a:pt x="344004" y="137045"/>
                  </a:lnTo>
                  <a:lnTo>
                    <a:pt x="307276" y="139357"/>
                  </a:lnTo>
                  <a:lnTo>
                    <a:pt x="2982849" y="1975853"/>
                  </a:lnTo>
                  <a:lnTo>
                    <a:pt x="2984703" y="1949780"/>
                  </a:lnTo>
                  <a:close/>
                </a:path>
                <a:path extrusionOk="0" h="2193290" w="3113405">
                  <a:moveTo>
                    <a:pt x="2992882" y="1841284"/>
                  </a:moveTo>
                  <a:lnTo>
                    <a:pt x="497713" y="128714"/>
                  </a:lnTo>
                  <a:lnTo>
                    <a:pt x="460362" y="130721"/>
                  </a:lnTo>
                  <a:lnTo>
                    <a:pt x="2990875" y="1867369"/>
                  </a:lnTo>
                  <a:lnTo>
                    <a:pt x="2992882" y="1841284"/>
                  </a:lnTo>
                  <a:close/>
                </a:path>
                <a:path extrusionOk="0" h="2193290" w="3113405">
                  <a:moveTo>
                    <a:pt x="3000908" y="1732940"/>
                  </a:moveTo>
                  <a:lnTo>
                    <a:pt x="650963" y="120065"/>
                  </a:lnTo>
                  <a:lnTo>
                    <a:pt x="613765" y="122072"/>
                  </a:lnTo>
                  <a:lnTo>
                    <a:pt x="2998749" y="1759026"/>
                  </a:lnTo>
                  <a:lnTo>
                    <a:pt x="3000908" y="1732940"/>
                  </a:lnTo>
                  <a:close/>
                </a:path>
                <a:path extrusionOk="0" h="2193290" w="3113405">
                  <a:moveTo>
                    <a:pt x="3008782" y="1624457"/>
                  </a:moveTo>
                  <a:lnTo>
                    <a:pt x="804672" y="111429"/>
                  </a:lnTo>
                  <a:lnTo>
                    <a:pt x="767321" y="113436"/>
                  </a:lnTo>
                  <a:lnTo>
                    <a:pt x="3006928" y="1650682"/>
                  </a:lnTo>
                  <a:lnTo>
                    <a:pt x="3008782" y="1624457"/>
                  </a:lnTo>
                  <a:close/>
                </a:path>
                <a:path extrusionOk="0" h="2193290" w="3113405">
                  <a:moveTo>
                    <a:pt x="3016961" y="1515960"/>
                  </a:moveTo>
                  <a:lnTo>
                    <a:pt x="958227" y="102933"/>
                  </a:lnTo>
                  <a:lnTo>
                    <a:pt x="921029" y="104940"/>
                  </a:lnTo>
                  <a:lnTo>
                    <a:pt x="3014954" y="1542199"/>
                  </a:lnTo>
                  <a:lnTo>
                    <a:pt x="3016961" y="1515960"/>
                  </a:lnTo>
                  <a:close/>
                </a:path>
                <a:path extrusionOk="0" h="2193290" w="3113405">
                  <a:moveTo>
                    <a:pt x="3024987" y="1407464"/>
                  </a:moveTo>
                  <a:lnTo>
                    <a:pt x="1111631" y="94297"/>
                  </a:lnTo>
                  <a:lnTo>
                    <a:pt x="1074432" y="96304"/>
                  </a:lnTo>
                  <a:lnTo>
                    <a:pt x="3022981" y="1433855"/>
                  </a:lnTo>
                  <a:lnTo>
                    <a:pt x="3024987" y="1407464"/>
                  </a:lnTo>
                  <a:close/>
                </a:path>
                <a:path extrusionOk="0" h="2193290" w="3113405">
                  <a:moveTo>
                    <a:pt x="3032849" y="1299133"/>
                  </a:moveTo>
                  <a:lnTo>
                    <a:pt x="1265034" y="85648"/>
                  </a:lnTo>
                  <a:lnTo>
                    <a:pt x="1227988" y="87807"/>
                  </a:lnTo>
                  <a:lnTo>
                    <a:pt x="3031159" y="1325524"/>
                  </a:lnTo>
                  <a:lnTo>
                    <a:pt x="3032849" y="1299133"/>
                  </a:lnTo>
                  <a:close/>
                </a:path>
                <a:path extrusionOk="0" h="2193290" w="3113405">
                  <a:moveTo>
                    <a:pt x="3040875" y="1190485"/>
                  </a:moveTo>
                  <a:lnTo>
                    <a:pt x="1418590" y="77012"/>
                  </a:lnTo>
                  <a:lnTo>
                    <a:pt x="1381544" y="79324"/>
                  </a:lnTo>
                  <a:lnTo>
                    <a:pt x="3039021" y="1217028"/>
                  </a:lnTo>
                  <a:lnTo>
                    <a:pt x="3040875" y="1190790"/>
                  </a:lnTo>
                  <a:lnTo>
                    <a:pt x="3040875" y="1190485"/>
                  </a:lnTo>
                  <a:close/>
                </a:path>
                <a:path extrusionOk="0" h="2193290" w="3113405">
                  <a:moveTo>
                    <a:pt x="3049054" y="1082294"/>
                  </a:moveTo>
                  <a:lnTo>
                    <a:pt x="1572298" y="68681"/>
                  </a:lnTo>
                  <a:lnTo>
                    <a:pt x="1534947" y="70675"/>
                  </a:lnTo>
                  <a:lnTo>
                    <a:pt x="3047047" y="1108532"/>
                  </a:lnTo>
                  <a:lnTo>
                    <a:pt x="3049054" y="1082294"/>
                  </a:lnTo>
                  <a:close/>
                </a:path>
                <a:path extrusionOk="0" h="2193290" w="3113405">
                  <a:moveTo>
                    <a:pt x="3056928" y="973963"/>
                  </a:moveTo>
                  <a:lnTo>
                    <a:pt x="1725383" y="60032"/>
                  </a:lnTo>
                  <a:lnTo>
                    <a:pt x="1688350" y="62039"/>
                  </a:lnTo>
                  <a:lnTo>
                    <a:pt x="3054921" y="1000048"/>
                  </a:lnTo>
                  <a:lnTo>
                    <a:pt x="3056928" y="973963"/>
                  </a:lnTo>
                  <a:close/>
                </a:path>
                <a:path extrusionOk="0" h="2193290" w="3113405">
                  <a:moveTo>
                    <a:pt x="3064954" y="865314"/>
                  </a:moveTo>
                  <a:lnTo>
                    <a:pt x="1879257" y="51396"/>
                  </a:lnTo>
                  <a:lnTo>
                    <a:pt x="1841906" y="53708"/>
                  </a:lnTo>
                  <a:lnTo>
                    <a:pt x="3063100" y="891705"/>
                  </a:lnTo>
                  <a:lnTo>
                    <a:pt x="3064954" y="865314"/>
                  </a:lnTo>
                  <a:close/>
                </a:path>
                <a:path extrusionOk="0" h="2193290" w="3113405">
                  <a:moveTo>
                    <a:pt x="3073133" y="757135"/>
                  </a:moveTo>
                  <a:lnTo>
                    <a:pt x="2032660" y="42900"/>
                  </a:lnTo>
                  <a:lnTo>
                    <a:pt x="1995614" y="45059"/>
                  </a:lnTo>
                  <a:lnTo>
                    <a:pt x="3071126" y="783361"/>
                  </a:lnTo>
                  <a:lnTo>
                    <a:pt x="3073133" y="757135"/>
                  </a:lnTo>
                  <a:close/>
                </a:path>
                <a:path extrusionOk="0" h="2193290" w="3113405">
                  <a:moveTo>
                    <a:pt x="3081159" y="648487"/>
                  </a:moveTo>
                  <a:lnTo>
                    <a:pt x="2186216" y="34417"/>
                  </a:lnTo>
                  <a:lnTo>
                    <a:pt x="2149017" y="36423"/>
                  </a:lnTo>
                  <a:lnTo>
                    <a:pt x="3079000" y="674878"/>
                  </a:lnTo>
                  <a:lnTo>
                    <a:pt x="3081159" y="648487"/>
                  </a:lnTo>
                  <a:close/>
                </a:path>
                <a:path extrusionOk="0" h="2193290" w="3113405">
                  <a:moveTo>
                    <a:pt x="3089033" y="540143"/>
                  </a:moveTo>
                  <a:lnTo>
                    <a:pt x="2339606" y="25615"/>
                  </a:lnTo>
                  <a:lnTo>
                    <a:pt x="2302573" y="27774"/>
                  </a:lnTo>
                  <a:lnTo>
                    <a:pt x="3087179" y="566229"/>
                  </a:lnTo>
                  <a:lnTo>
                    <a:pt x="3089033" y="540143"/>
                  </a:lnTo>
                  <a:close/>
                </a:path>
                <a:path extrusionOk="0" h="2193290" w="3113405">
                  <a:moveTo>
                    <a:pt x="3097047" y="431812"/>
                  </a:moveTo>
                  <a:lnTo>
                    <a:pt x="2493175" y="17284"/>
                  </a:lnTo>
                  <a:lnTo>
                    <a:pt x="2456129" y="19291"/>
                  </a:lnTo>
                  <a:lnTo>
                    <a:pt x="3095206" y="457885"/>
                  </a:lnTo>
                  <a:lnTo>
                    <a:pt x="3097047" y="431812"/>
                  </a:lnTo>
                  <a:close/>
                </a:path>
                <a:path extrusionOk="0" h="2193290" w="3113405">
                  <a:moveTo>
                    <a:pt x="3105239" y="323164"/>
                  </a:moveTo>
                  <a:lnTo>
                    <a:pt x="2646883" y="8636"/>
                  </a:lnTo>
                  <a:lnTo>
                    <a:pt x="2609380" y="10642"/>
                  </a:lnTo>
                  <a:lnTo>
                    <a:pt x="3103067" y="349554"/>
                  </a:lnTo>
                  <a:lnTo>
                    <a:pt x="3105239" y="323164"/>
                  </a:lnTo>
                  <a:close/>
                </a:path>
                <a:path extrusionOk="0" h="2193290" w="3113405">
                  <a:moveTo>
                    <a:pt x="3113100" y="214972"/>
                  </a:moveTo>
                  <a:lnTo>
                    <a:pt x="2800286" y="0"/>
                  </a:lnTo>
                  <a:lnTo>
                    <a:pt x="2762935" y="2006"/>
                  </a:lnTo>
                  <a:lnTo>
                    <a:pt x="3111246" y="241058"/>
                  </a:lnTo>
                  <a:lnTo>
                    <a:pt x="3113100" y="214972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8" name="Google Shape;408;p2"/>
            <p:cNvPicPr preferRelativeResize="0"/>
            <p:nvPr/>
          </p:nvPicPr>
          <p:blipFill rotWithShape="1">
            <a:blip r:embed="rId275">
              <a:alphaModFix/>
            </a:blip>
            <a:srcRect b="0" l="0" r="0" t="0"/>
            <a:stretch/>
          </p:blipFill>
          <p:spPr>
            <a:xfrm>
              <a:off x="14769254" y="255228"/>
              <a:ext cx="212817" cy="1496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2"/>
            <p:cNvSpPr/>
            <p:nvPr/>
          </p:nvSpPr>
          <p:spPr>
            <a:xfrm>
              <a:off x="1572382" y="571908"/>
              <a:ext cx="13070205" cy="9715500"/>
            </a:xfrm>
            <a:custGeom>
              <a:rect b="b" l="l" r="r" t="t"/>
              <a:pathLst>
                <a:path extrusionOk="0" h="9715500" w="13070205">
                  <a:moveTo>
                    <a:pt x="13069859" y="0"/>
                  </a:moveTo>
                  <a:lnTo>
                    <a:pt x="0" y="729507"/>
                  </a:lnTo>
                  <a:lnTo>
                    <a:pt x="204638" y="2597798"/>
                  </a:lnTo>
                  <a:lnTo>
                    <a:pt x="245072" y="2967258"/>
                  </a:lnTo>
                  <a:lnTo>
                    <a:pt x="271771" y="3213874"/>
                  </a:lnTo>
                  <a:lnTo>
                    <a:pt x="285506" y="3336719"/>
                  </a:lnTo>
                  <a:lnTo>
                    <a:pt x="312204" y="3583335"/>
                  </a:lnTo>
                  <a:lnTo>
                    <a:pt x="325940" y="3706488"/>
                  </a:lnTo>
                  <a:lnTo>
                    <a:pt x="329026" y="3736273"/>
                  </a:lnTo>
                  <a:lnTo>
                    <a:pt x="339366" y="3829642"/>
                  </a:lnTo>
                  <a:lnTo>
                    <a:pt x="352638" y="3952795"/>
                  </a:lnTo>
                  <a:lnTo>
                    <a:pt x="356188" y="3982580"/>
                  </a:lnTo>
                  <a:lnTo>
                    <a:pt x="369460" y="4105734"/>
                  </a:lnTo>
                  <a:lnTo>
                    <a:pt x="379800" y="4199102"/>
                  </a:lnTo>
                  <a:lnTo>
                    <a:pt x="382887" y="4228888"/>
                  </a:lnTo>
                  <a:lnTo>
                    <a:pt x="474094" y="5061486"/>
                  </a:lnTo>
                  <a:lnTo>
                    <a:pt x="477181" y="5091271"/>
                  </a:lnTo>
                  <a:lnTo>
                    <a:pt x="649256" y="6663099"/>
                  </a:lnTo>
                  <a:lnTo>
                    <a:pt x="689690" y="7032559"/>
                  </a:lnTo>
                  <a:lnTo>
                    <a:pt x="743859" y="7525328"/>
                  </a:lnTo>
                  <a:lnTo>
                    <a:pt x="794016" y="7985070"/>
                  </a:lnTo>
                  <a:lnTo>
                    <a:pt x="1309162" y="8033992"/>
                  </a:lnTo>
                  <a:lnTo>
                    <a:pt x="1622447" y="8467961"/>
                  </a:lnTo>
                  <a:lnTo>
                    <a:pt x="1256381" y="8751153"/>
                  </a:lnTo>
                  <a:lnTo>
                    <a:pt x="1281691" y="8786031"/>
                  </a:lnTo>
                  <a:lnTo>
                    <a:pt x="985999" y="9014744"/>
                  </a:lnTo>
                  <a:lnTo>
                    <a:pt x="1627492" y="9715090"/>
                  </a:lnTo>
                  <a:lnTo>
                    <a:pt x="1712368" y="9715090"/>
                  </a:lnTo>
                  <a:lnTo>
                    <a:pt x="1491886" y="9064283"/>
                  </a:lnTo>
                  <a:lnTo>
                    <a:pt x="1489416" y="9056413"/>
                  </a:lnTo>
                  <a:lnTo>
                    <a:pt x="1925701" y="8792204"/>
                  </a:lnTo>
                  <a:lnTo>
                    <a:pt x="1992370" y="8751461"/>
                  </a:lnTo>
                  <a:lnTo>
                    <a:pt x="2013822" y="8738806"/>
                  </a:lnTo>
                  <a:lnTo>
                    <a:pt x="2521251" y="8431077"/>
                  </a:lnTo>
                  <a:lnTo>
                    <a:pt x="2542857" y="8418268"/>
                  </a:lnTo>
                  <a:lnTo>
                    <a:pt x="2565543" y="8404378"/>
                  </a:lnTo>
                  <a:lnTo>
                    <a:pt x="2445168" y="8150663"/>
                  </a:lnTo>
                  <a:lnTo>
                    <a:pt x="2440538" y="8141404"/>
                  </a:lnTo>
                  <a:lnTo>
                    <a:pt x="3778559" y="8268415"/>
                  </a:lnTo>
                  <a:lnTo>
                    <a:pt x="3824858" y="8273045"/>
                  </a:lnTo>
                  <a:lnTo>
                    <a:pt x="4163916" y="8304991"/>
                  </a:lnTo>
                  <a:lnTo>
                    <a:pt x="4210214" y="8309621"/>
                  </a:lnTo>
                  <a:lnTo>
                    <a:pt x="4549118" y="8341567"/>
                  </a:lnTo>
                  <a:lnTo>
                    <a:pt x="4595570" y="8346197"/>
                  </a:lnTo>
                  <a:lnTo>
                    <a:pt x="4934165" y="8378142"/>
                  </a:lnTo>
                  <a:lnTo>
                    <a:pt x="5319676" y="8414718"/>
                  </a:lnTo>
                  <a:lnTo>
                    <a:pt x="5366128" y="8419348"/>
                  </a:lnTo>
                  <a:lnTo>
                    <a:pt x="8402063" y="8707632"/>
                  </a:lnTo>
                  <a:lnTo>
                    <a:pt x="8787265" y="8744208"/>
                  </a:lnTo>
                  <a:lnTo>
                    <a:pt x="12062562" y="9055332"/>
                  </a:lnTo>
                  <a:lnTo>
                    <a:pt x="12109169" y="9059962"/>
                  </a:lnTo>
                  <a:lnTo>
                    <a:pt x="12397762" y="9087124"/>
                  </a:lnTo>
                  <a:lnTo>
                    <a:pt x="13069859" y="0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494385" y="215899"/>
              <a:ext cx="13534390" cy="10071100"/>
            </a:xfrm>
            <a:custGeom>
              <a:rect b="b" l="l" r="r" t="t"/>
              <a:pathLst>
                <a:path extrusionOk="0" h="10071100" w="13534390">
                  <a:moveTo>
                    <a:pt x="1415385" y="8356600"/>
                  </a:moveTo>
                  <a:lnTo>
                    <a:pt x="828477" y="8356600"/>
                  </a:lnTo>
                  <a:lnTo>
                    <a:pt x="833030" y="8369300"/>
                  </a:lnTo>
                  <a:lnTo>
                    <a:pt x="836024" y="8382000"/>
                  </a:lnTo>
                  <a:lnTo>
                    <a:pt x="847722" y="8382000"/>
                  </a:lnTo>
                  <a:lnTo>
                    <a:pt x="857197" y="8394700"/>
                  </a:lnTo>
                  <a:lnTo>
                    <a:pt x="862182" y="8394700"/>
                  </a:lnTo>
                  <a:lnTo>
                    <a:pt x="1362003" y="8432800"/>
                  </a:lnTo>
                  <a:lnTo>
                    <a:pt x="1637787" y="8826500"/>
                  </a:lnTo>
                  <a:lnTo>
                    <a:pt x="1006741" y="9309100"/>
                  </a:lnTo>
                  <a:lnTo>
                    <a:pt x="999889" y="9321800"/>
                  </a:lnTo>
                  <a:lnTo>
                    <a:pt x="994750" y="9321800"/>
                  </a:lnTo>
                  <a:lnTo>
                    <a:pt x="991324" y="9334500"/>
                  </a:lnTo>
                  <a:lnTo>
                    <a:pt x="989729" y="9347200"/>
                  </a:lnTo>
                  <a:lnTo>
                    <a:pt x="991750" y="9359900"/>
                  </a:lnTo>
                  <a:lnTo>
                    <a:pt x="995672" y="9372600"/>
                  </a:lnTo>
                  <a:lnTo>
                    <a:pt x="1001494" y="9372600"/>
                  </a:lnTo>
                  <a:lnTo>
                    <a:pt x="1643625" y="10071100"/>
                  </a:lnTo>
                  <a:lnTo>
                    <a:pt x="1838901" y="10071100"/>
                  </a:lnTo>
                  <a:lnTo>
                    <a:pt x="1825936" y="10033000"/>
                  </a:lnTo>
                  <a:lnTo>
                    <a:pt x="1727914" y="10033000"/>
                  </a:lnTo>
                  <a:lnTo>
                    <a:pt x="1101807" y="9347200"/>
                  </a:lnTo>
                  <a:lnTo>
                    <a:pt x="1726834" y="8864600"/>
                  </a:lnTo>
                  <a:lnTo>
                    <a:pt x="1735554" y="8864600"/>
                  </a:lnTo>
                  <a:lnTo>
                    <a:pt x="1741742" y="8851900"/>
                  </a:lnTo>
                  <a:lnTo>
                    <a:pt x="1743795" y="8839200"/>
                  </a:lnTo>
                  <a:lnTo>
                    <a:pt x="1745770" y="8826500"/>
                  </a:lnTo>
                  <a:lnTo>
                    <a:pt x="1745631" y="8826500"/>
                  </a:lnTo>
                  <a:lnTo>
                    <a:pt x="1743116" y="8813800"/>
                  </a:lnTo>
                  <a:lnTo>
                    <a:pt x="1740816" y="8813800"/>
                  </a:lnTo>
                  <a:lnTo>
                    <a:pt x="1737483" y="8801100"/>
                  </a:lnTo>
                  <a:lnTo>
                    <a:pt x="1420092" y="8369300"/>
                  </a:lnTo>
                  <a:lnTo>
                    <a:pt x="1415385" y="8356600"/>
                  </a:lnTo>
                  <a:close/>
                </a:path>
                <a:path extrusionOk="0" h="10071100" w="13534390">
                  <a:moveTo>
                    <a:pt x="2522548" y="8458200"/>
                  </a:moveTo>
                  <a:lnTo>
                    <a:pt x="2506529" y="8458200"/>
                  </a:lnTo>
                  <a:lnTo>
                    <a:pt x="2491574" y="8470900"/>
                  </a:lnTo>
                  <a:lnTo>
                    <a:pt x="2485494" y="8470900"/>
                  </a:lnTo>
                  <a:lnTo>
                    <a:pt x="2476111" y="8483600"/>
                  </a:lnTo>
                  <a:lnTo>
                    <a:pt x="2473441" y="8496300"/>
                  </a:lnTo>
                  <a:lnTo>
                    <a:pt x="2472206" y="8509000"/>
                  </a:lnTo>
                  <a:lnTo>
                    <a:pt x="2473703" y="8521700"/>
                  </a:lnTo>
                  <a:lnTo>
                    <a:pt x="2481960" y="8534400"/>
                  </a:lnTo>
                  <a:lnTo>
                    <a:pt x="2584587" y="8750300"/>
                  </a:lnTo>
                  <a:lnTo>
                    <a:pt x="1543493" y="9385300"/>
                  </a:lnTo>
                  <a:lnTo>
                    <a:pt x="1535267" y="9385300"/>
                  </a:lnTo>
                  <a:lnTo>
                    <a:pt x="1528724" y="9398000"/>
                  </a:lnTo>
                  <a:lnTo>
                    <a:pt x="1526177" y="9398000"/>
                  </a:lnTo>
                  <a:lnTo>
                    <a:pt x="1522597" y="9410700"/>
                  </a:lnTo>
                  <a:lnTo>
                    <a:pt x="1521640" y="9410700"/>
                  </a:lnTo>
                  <a:lnTo>
                    <a:pt x="1521424" y="9423400"/>
                  </a:lnTo>
                  <a:lnTo>
                    <a:pt x="1522149" y="9423400"/>
                  </a:lnTo>
                  <a:lnTo>
                    <a:pt x="1523739" y="9436100"/>
                  </a:lnTo>
                  <a:lnTo>
                    <a:pt x="1727914" y="10033000"/>
                  </a:lnTo>
                  <a:lnTo>
                    <a:pt x="1825936" y="10033000"/>
                  </a:lnTo>
                  <a:lnTo>
                    <a:pt x="1622817" y="9436100"/>
                  </a:lnTo>
                  <a:lnTo>
                    <a:pt x="2667924" y="8801100"/>
                  </a:lnTo>
                  <a:lnTo>
                    <a:pt x="2676721" y="8801100"/>
                  </a:lnTo>
                  <a:lnTo>
                    <a:pt x="2683481" y="8788400"/>
                  </a:lnTo>
                  <a:lnTo>
                    <a:pt x="2685981" y="8788400"/>
                  </a:lnTo>
                  <a:lnTo>
                    <a:pt x="2689191" y="8775700"/>
                  </a:lnTo>
                  <a:lnTo>
                    <a:pt x="2689793" y="8763000"/>
                  </a:lnTo>
                  <a:lnTo>
                    <a:pt x="2689036" y="8763000"/>
                  </a:lnTo>
                  <a:lnTo>
                    <a:pt x="2687678" y="8750300"/>
                  </a:lnTo>
                  <a:lnTo>
                    <a:pt x="2685363" y="8750300"/>
                  </a:lnTo>
                  <a:lnTo>
                    <a:pt x="2594619" y="8559800"/>
                  </a:lnTo>
                  <a:lnTo>
                    <a:pt x="3585647" y="8559800"/>
                  </a:lnTo>
                  <a:lnTo>
                    <a:pt x="2522548" y="8458200"/>
                  </a:lnTo>
                  <a:close/>
                </a:path>
                <a:path extrusionOk="0" h="10071100" w="13534390">
                  <a:moveTo>
                    <a:pt x="12577153" y="9410700"/>
                  </a:moveTo>
                  <a:lnTo>
                    <a:pt x="11559670" y="9410700"/>
                  </a:lnTo>
                  <a:lnTo>
                    <a:pt x="11943637" y="9448800"/>
                  </a:lnTo>
                  <a:lnTo>
                    <a:pt x="11945026" y="9448800"/>
                  </a:lnTo>
                  <a:lnTo>
                    <a:pt x="12136084" y="9461500"/>
                  </a:lnTo>
                  <a:lnTo>
                    <a:pt x="12184080" y="9461500"/>
                  </a:lnTo>
                  <a:lnTo>
                    <a:pt x="12521440" y="9499600"/>
                  </a:lnTo>
                  <a:lnTo>
                    <a:pt x="12569436" y="9499600"/>
                  </a:lnTo>
                  <a:lnTo>
                    <a:pt x="12760803" y="9525000"/>
                  </a:lnTo>
                  <a:lnTo>
                    <a:pt x="12810311" y="9525000"/>
                  </a:lnTo>
                  <a:lnTo>
                    <a:pt x="12815574" y="9512300"/>
                  </a:lnTo>
                  <a:lnTo>
                    <a:pt x="12824926" y="9512300"/>
                  </a:lnTo>
                  <a:lnTo>
                    <a:pt x="12828645" y="9499600"/>
                  </a:lnTo>
                  <a:lnTo>
                    <a:pt x="12834201" y="9486900"/>
                  </a:lnTo>
                  <a:lnTo>
                    <a:pt x="12835821" y="9486900"/>
                  </a:lnTo>
                  <a:lnTo>
                    <a:pt x="12839576" y="9436100"/>
                  </a:lnTo>
                  <a:lnTo>
                    <a:pt x="12749382" y="9436100"/>
                  </a:lnTo>
                  <a:lnTo>
                    <a:pt x="12577153" y="9410700"/>
                  </a:lnTo>
                  <a:close/>
                </a:path>
                <a:path extrusionOk="0" h="10071100" w="13534390">
                  <a:moveTo>
                    <a:pt x="13533830" y="38100"/>
                  </a:moveTo>
                  <a:lnTo>
                    <a:pt x="12811885" y="38100"/>
                  </a:lnTo>
                  <a:lnTo>
                    <a:pt x="12235934" y="63500"/>
                  </a:lnTo>
                  <a:lnTo>
                    <a:pt x="12234545" y="63500"/>
                  </a:lnTo>
                  <a:lnTo>
                    <a:pt x="12198432" y="76200"/>
                  </a:lnTo>
                  <a:lnTo>
                    <a:pt x="11929594" y="88900"/>
                  </a:lnTo>
                  <a:lnTo>
                    <a:pt x="13438764" y="88900"/>
                  </a:lnTo>
                  <a:lnTo>
                    <a:pt x="13415461" y="406400"/>
                  </a:lnTo>
                  <a:lnTo>
                    <a:pt x="13385521" y="812800"/>
                  </a:lnTo>
                  <a:lnTo>
                    <a:pt x="13375490" y="952500"/>
                  </a:lnTo>
                  <a:lnTo>
                    <a:pt x="13353267" y="1244600"/>
                  </a:lnTo>
                  <a:lnTo>
                    <a:pt x="13353267" y="1257300"/>
                  </a:lnTo>
                  <a:lnTo>
                    <a:pt x="13321321" y="1689100"/>
                  </a:lnTo>
                  <a:lnTo>
                    <a:pt x="13311444" y="1816100"/>
                  </a:lnTo>
                  <a:lnTo>
                    <a:pt x="13274097" y="2336800"/>
                  </a:lnTo>
                  <a:lnTo>
                    <a:pt x="13232120" y="2908300"/>
                  </a:lnTo>
                  <a:lnTo>
                    <a:pt x="13200019" y="3340100"/>
                  </a:lnTo>
                  <a:lnTo>
                    <a:pt x="13168074" y="3771900"/>
                  </a:lnTo>
                  <a:lnTo>
                    <a:pt x="13160203" y="3873500"/>
                  </a:lnTo>
                  <a:lnTo>
                    <a:pt x="13160203" y="3886200"/>
                  </a:lnTo>
                  <a:lnTo>
                    <a:pt x="13128257" y="4318000"/>
                  </a:lnTo>
                  <a:lnTo>
                    <a:pt x="13106034" y="4610100"/>
                  </a:lnTo>
                  <a:lnTo>
                    <a:pt x="13066063" y="5156200"/>
                  </a:lnTo>
                  <a:lnTo>
                    <a:pt x="13064057" y="5181600"/>
                  </a:lnTo>
                  <a:lnTo>
                    <a:pt x="13016215" y="5829300"/>
                  </a:lnTo>
                  <a:lnTo>
                    <a:pt x="12952015" y="6692900"/>
                  </a:lnTo>
                  <a:lnTo>
                    <a:pt x="12946150" y="6781800"/>
                  </a:lnTo>
                  <a:lnTo>
                    <a:pt x="12922075" y="7099300"/>
                  </a:lnTo>
                  <a:lnTo>
                    <a:pt x="12922075" y="7112000"/>
                  </a:lnTo>
                  <a:lnTo>
                    <a:pt x="12857412" y="7975600"/>
                  </a:lnTo>
                  <a:lnTo>
                    <a:pt x="12847535" y="8102600"/>
                  </a:lnTo>
                  <a:lnTo>
                    <a:pt x="12809725" y="8623300"/>
                  </a:lnTo>
                  <a:lnTo>
                    <a:pt x="12767593" y="9194800"/>
                  </a:lnTo>
                  <a:lnTo>
                    <a:pt x="12749382" y="9436100"/>
                  </a:lnTo>
                  <a:lnTo>
                    <a:pt x="12839576" y="9436100"/>
                  </a:lnTo>
                  <a:lnTo>
                    <a:pt x="12857412" y="9194800"/>
                  </a:lnTo>
                  <a:lnTo>
                    <a:pt x="12899389" y="8636000"/>
                  </a:lnTo>
                  <a:lnTo>
                    <a:pt x="12899389" y="8623300"/>
                  </a:lnTo>
                  <a:lnTo>
                    <a:pt x="12937199" y="8115300"/>
                  </a:lnTo>
                  <a:lnTo>
                    <a:pt x="12947076" y="7975600"/>
                  </a:lnTo>
                  <a:lnTo>
                    <a:pt x="13011740" y="7112000"/>
                  </a:lnTo>
                  <a:lnTo>
                    <a:pt x="13035815" y="6781800"/>
                  </a:lnTo>
                  <a:lnTo>
                    <a:pt x="13041679" y="6705600"/>
                  </a:lnTo>
                  <a:lnTo>
                    <a:pt x="13106034" y="5842000"/>
                  </a:lnTo>
                  <a:lnTo>
                    <a:pt x="13106034" y="5829300"/>
                  </a:lnTo>
                  <a:lnTo>
                    <a:pt x="13153875" y="5181600"/>
                  </a:lnTo>
                  <a:lnTo>
                    <a:pt x="13155727" y="5156200"/>
                  </a:lnTo>
                  <a:lnTo>
                    <a:pt x="13195698" y="4622800"/>
                  </a:lnTo>
                  <a:lnTo>
                    <a:pt x="13217921" y="4318000"/>
                  </a:lnTo>
                  <a:lnTo>
                    <a:pt x="13249867" y="3886200"/>
                  </a:lnTo>
                  <a:lnTo>
                    <a:pt x="13257738" y="3771900"/>
                  </a:lnTo>
                  <a:lnTo>
                    <a:pt x="13289684" y="3340100"/>
                  </a:lnTo>
                  <a:lnTo>
                    <a:pt x="13321938" y="2908300"/>
                  </a:lnTo>
                  <a:lnTo>
                    <a:pt x="13363761" y="2336800"/>
                  </a:lnTo>
                  <a:lnTo>
                    <a:pt x="13402497" y="1828800"/>
                  </a:lnTo>
                  <a:lnTo>
                    <a:pt x="13412374" y="1689100"/>
                  </a:lnTo>
                  <a:lnTo>
                    <a:pt x="13444320" y="1257300"/>
                  </a:lnTo>
                  <a:lnTo>
                    <a:pt x="13466543" y="952500"/>
                  </a:lnTo>
                  <a:lnTo>
                    <a:pt x="13476575" y="825500"/>
                  </a:lnTo>
                  <a:lnTo>
                    <a:pt x="13506514" y="419100"/>
                  </a:lnTo>
                  <a:lnTo>
                    <a:pt x="13533830" y="50800"/>
                  </a:lnTo>
                  <a:lnTo>
                    <a:pt x="13533985" y="50800"/>
                  </a:lnTo>
                  <a:lnTo>
                    <a:pt x="13533830" y="38100"/>
                  </a:lnTo>
                  <a:close/>
                </a:path>
                <a:path extrusionOk="0" h="10071100" w="13534390">
                  <a:moveTo>
                    <a:pt x="12191796" y="9372600"/>
                  </a:moveTo>
                  <a:lnTo>
                    <a:pt x="11174159" y="9372600"/>
                  </a:lnTo>
                  <a:lnTo>
                    <a:pt x="11412287" y="9398000"/>
                  </a:lnTo>
                  <a:lnTo>
                    <a:pt x="11413676" y="9398000"/>
                  </a:lnTo>
                  <a:lnTo>
                    <a:pt x="11558127" y="9410700"/>
                  </a:lnTo>
                  <a:lnTo>
                    <a:pt x="12529157" y="9410700"/>
                  </a:lnTo>
                  <a:lnTo>
                    <a:pt x="12191796" y="9372600"/>
                  </a:lnTo>
                  <a:close/>
                </a:path>
                <a:path extrusionOk="0" h="10071100" w="13534390">
                  <a:moveTo>
                    <a:pt x="11952588" y="9359900"/>
                  </a:moveTo>
                  <a:lnTo>
                    <a:pt x="11028011" y="9359900"/>
                  </a:lnTo>
                  <a:lnTo>
                    <a:pt x="11172770" y="9372600"/>
                  </a:lnTo>
                  <a:lnTo>
                    <a:pt x="12143800" y="9372600"/>
                  </a:lnTo>
                  <a:lnTo>
                    <a:pt x="11952588" y="9359900"/>
                  </a:lnTo>
                  <a:close/>
                </a:path>
                <a:path extrusionOk="0" h="10071100" w="13534390">
                  <a:moveTo>
                    <a:pt x="11567232" y="9321800"/>
                  </a:moveTo>
                  <a:lnTo>
                    <a:pt x="10642655" y="9321800"/>
                  </a:lnTo>
                  <a:lnTo>
                    <a:pt x="10787414" y="9334500"/>
                  </a:lnTo>
                  <a:lnTo>
                    <a:pt x="10835719" y="9334500"/>
                  </a:lnTo>
                  <a:lnTo>
                    <a:pt x="11026776" y="9359900"/>
                  </a:lnTo>
                  <a:lnTo>
                    <a:pt x="11951354" y="9359900"/>
                  </a:lnTo>
                  <a:lnTo>
                    <a:pt x="11567232" y="9321800"/>
                  </a:lnTo>
                  <a:close/>
                </a:path>
                <a:path extrusionOk="0" h="10071100" w="13534390">
                  <a:moveTo>
                    <a:pt x="11182030" y="9283700"/>
                  </a:moveTo>
                  <a:lnTo>
                    <a:pt x="10210537" y="9283700"/>
                  </a:lnTo>
                  <a:lnTo>
                    <a:pt x="10401749" y="9296400"/>
                  </a:lnTo>
                  <a:lnTo>
                    <a:pt x="10403601" y="9296400"/>
                  </a:lnTo>
                  <a:lnTo>
                    <a:pt x="10594968" y="9321800"/>
                  </a:lnTo>
                  <a:lnTo>
                    <a:pt x="11565998" y="9321800"/>
                  </a:lnTo>
                  <a:lnTo>
                    <a:pt x="11421392" y="9309100"/>
                  </a:lnTo>
                  <a:lnTo>
                    <a:pt x="11420158" y="9309100"/>
                  </a:lnTo>
                  <a:lnTo>
                    <a:pt x="11182030" y="9283700"/>
                  </a:lnTo>
                  <a:close/>
                </a:path>
                <a:path extrusionOk="0" h="10071100" w="13534390">
                  <a:moveTo>
                    <a:pt x="10843126" y="9245600"/>
                  </a:moveTo>
                  <a:lnTo>
                    <a:pt x="9826261" y="9245600"/>
                  </a:lnTo>
                  <a:lnTo>
                    <a:pt x="10017473" y="9258300"/>
                  </a:lnTo>
                  <a:lnTo>
                    <a:pt x="10017782" y="9258300"/>
                  </a:lnTo>
                  <a:lnTo>
                    <a:pt x="10209148" y="9283700"/>
                  </a:lnTo>
                  <a:lnTo>
                    <a:pt x="11180641" y="9283700"/>
                  </a:lnTo>
                  <a:lnTo>
                    <a:pt x="11035882" y="9271000"/>
                  </a:lnTo>
                  <a:lnTo>
                    <a:pt x="11034339" y="9271000"/>
                  </a:lnTo>
                  <a:lnTo>
                    <a:pt x="10843126" y="9245600"/>
                  </a:lnTo>
                  <a:close/>
                </a:path>
                <a:path extrusionOk="0" h="10071100" w="13534390">
                  <a:moveTo>
                    <a:pt x="3585647" y="8559800"/>
                  </a:moveTo>
                  <a:lnTo>
                    <a:pt x="2594619" y="8559800"/>
                  </a:lnTo>
                  <a:lnTo>
                    <a:pt x="9824718" y="9245600"/>
                  </a:lnTo>
                  <a:lnTo>
                    <a:pt x="10794822" y="9245600"/>
                  </a:lnTo>
                  <a:lnTo>
                    <a:pt x="10650063" y="9232900"/>
                  </a:lnTo>
                  <a:lnTo>
                    <a:pt x="10648674" y="9232900"/>
                  </a:lnTo>
                  <a:lnTo>
                    <a:pt x="10603764" y="9220200"/>
                  </a:lnTo>
                  <a:lnTo>
                    <a:pt x="10602375" y="9220200"/>
                  </a:lnTo>
                  <a:lnTo>
                    <a:pt x="10411163" y="9207500"/>
                  </a:lnTo>
                  <a:lnTo>
                    <a:pt x="10409774" y="9207500"/>
                  </a:lnTo>
                  <a:lnTo>
                    <a:pt x="10218408" y="9194800"/>
                  </a:lnTo>
                  <a:lnTo>
                    <a:pt x="10217173" y="9194800"/>
                  </a:lnTo>
                  <a:lnTo>
                    <a:pt x="10025807" y="9169400"/>
                  </a:lnTo>
                  <a:lnTo>
                    <a:pt x="10024264" y="9169400"/>
                  </a:lnTo>
                  <a:lnTo>
                    <a:pt x="9832589" y="9156700"/>
                  </a:lnTo>
                  <a:lnTo>
                    <a:pt x="9831354" y="9156700"/>
                  </a:lnTo>
                  <a:lnTo>
                    <a:pt x="3585647" y="8559800"/>
                  </a:lnTo>
                  <a:close/>
                </a:path>
                <a:path extrusionOk="0" h="10071100" w="13534390">
                  <a:moveTo>
                    <a:pt x="1493954" y="762000"/>
                  </a:moveTo>
                  <a:lnTo>
                    <a:pt x="8842" y="762000"/>
                  </a:lnTo>
                  <a:lnTo>
                    <a:pt x="7114" y="774700"/>
                  </a:lnTo>
                  <a:lnTo>
                    <a:pt x="2963" y="774700"/>
                  </a:lnTo>
                  <a:lnTo>
                    <a:pt x="1172" y="787400"/>
                  </a:lnTo>
                  <a:lnTo>
                    <a:pt x="0" y="787400"/>
                  </a:lnTo>
                  <a:lnTo>
                    <a:pt x="30" y="800100"/>
                  </a:lnTo>
                  <a:lnTo>
                    <a:pt x="11327" y="901700"/>
                  </a:lnTo>
                  <a:lnTo>
                    <a:pt x="51761" y="1270000"/>
                  </a:lnTo>
                  <a:lnTo>
                    <a:pt x="145901" y="2133600"/>
                  </a:lnTo>
                  <a:lnTo>
                    <a:pt x="169513" y="2349500"/>
                  </a:lnTo>
                  <a:lnTo>
                    <a:pt x="186335" y="2501900"/>
                  </a:lnTo>
                  <a:lnTo>
                    <a:pt x="827057" y="8356600"/>
                  </a:lnTo>
                  <a:lnTo>
                    <a:pt x="1398085" y="8356600"/>
                  </a:lnTo>
                  <a:lnTo>
                    <a:pt x="913218" y="8305800"/>
                  </a:lnTo>
                  <a:lnTo>
                    <a:pt x="260566" y="2336800"/>
                  </a:lnTo>
                  <a:lnTo>
                    <a:pt x="237109" y="2120900"/>
                  </a:lnTo>
                  <a:lnTo>
                    <a:pt x="142969" y="1257300"/>
                  </a:lnTo>
                  <a:lnTo>
                    <a:pt x="102535" y="889000"/>
                  </a:lnTo>
                  <a:lnTo>
                    <a:pt x="96670" y="838200"/>
                  </a:lnTo>
                  <a:lnTo>
                    <a:pt x="418598" y="825500"/>
                  </a:lnTo>
                  <a:lnTo>
                    <a:pt x="419524" y="825500"/>
                  </a:lnTo>
                  <a:lnTo>
                    <a:pt x="688363" y="800100"/>
                  </a:lnTo>
                  <a:lnTo>
                    <a:pt x="843925" y="800100"/>
                  </a:lnTo>
                  <a:lnTo>
                    <a:pt x="1493954" y="762000"/>
                  </a:lnTo>
                  <a:close/>
                </a:path>
                <a:path extrusionOk="0" h="10071100" w="13534390">
                  <a:moveTo>
                    <a:pt x="3488639" y="647700"/>
                  </a:moveTo>
                  <a:lnTo>
                    <a:pt x="1796127" y="647700"/>
                  </a:lnTo>
                  <a:lnTo>
                    <a:pt x="1490095" y="673100"/>
                  </a:lnTo>
                  <a:lnTo>
                    <a:pt x="1489169" y="673100"/>
                  </a:lnTo>
                  <a:lnTo>
                    <a:pt x="839141" y="698500"/>
                  </a:lnTo>
                  <a:lnTo>
                    <a:pt x="838215" y="698500"/>
                  </a:lnTo>
                  <a:lnTo>
                    <a:pt x="722624" y="711200"/>
                  </a:lnTo>
                  <a:lnTo>
                    <a:pt x="684196" y="711200"/>
                  </a:lnTo>
                  <a:lnTo>
                    <a:pt x="415511" y="723900"/>
                  </a:lnTo>
                  <a:lnTo>
                    <a:pt x="414585" y="723900"/>
                  </a:lnTo>
                  <a:lnTo>
                    <a:pt x="42964" y="749300"/>
                  </a:lnTo>
                  <a:lnTo>
                    <a:pt x="22500" y="749300"/>
                  </a:lnTo>
                  <a:lnTo>
                    <a:pt x="19908" y="762000"/>
                  </a:lnTo>
                  <a:lnTo>
                    <a:pt x="1494879" y="762000"/>
                  </a:lnTo>
                  <a:lnTo>
                    <a:pt x="1800911" y="736600"/>
                  </a:lnTo>
                  <a:lnTo>
                    <a:pt x="1918509" y="736600"/>
                  </a:lnTo>
                  <a:lnTo>
                    <a:pt x="2224232" y="723900"/>
                  </a:lnTo>
                  <a:lnTo>
                    <a:pt x="2721013" y="685800"/>
                  </a:lnTo>
                  <a:lnTo>
                    <a:pt x="2875341" y="685800"/>
                  </a:lnTo>
                  <a:lnTo>
                    <a:pt x="3297890" y="660400"/>
                  </a:lnTo>
                  <a:lnTo>
                    <a:pt x="3298970" y="660400"/>
                  </a:lnTo>
                  <a:lnTo>
                    <a:pt x="3488639" y="647700"/>
                  </a:lnTo>
                  <a:close/>
                </a:path>
                <a:path extrusionOk="0" h="10071100" w="13534390">
                  <a:moveTo>
                    <a:pt x="3912269" y="622300"/>
                  </a:moveTo>
                  <a:lnTo>
                    <a:pt x="2219448" y="622300"/>
                  </a:lnTo>
                  <a:lnTo>
                    <a:pt x="1913725" y="647700"/>
                  </a:lnTo>
                  <a:lnTo>
                    <a:pt x="3489720" y="647700"/>
                  </a:lnTo>
                  <a:lnTo>
                    <a:pt x="3912269" y="622300"/>
                  </a:lnTo>
                  <a:close/>
                </a:path>
                <a:path extrusionOk="0" h="10071100" w="13534390">
                  <a:moveTo>
                    <a:pt x="4372628" y="596900"/>
                  </a:moveTo>
                  <a:lnTo>
                    <a:pt x="2717155" y="596900"/>
                  </a:lnTo>
                  <a:lnTo>
                    <a:pt x="2220374" y="622300"/>
                  </a:lnTo>
                  <a:lnTo>
                    <a:pt x="3913503" y="622300"/>
                  </a:lnTo>
                  <a:lnTo>
                    <a:pt x="4102864" y="609600"/>
                  </a:lnTo>
                  <a:lnTo>
                    <a:pt x="4220307" y="609600"/>
                  </a:lnTo>
                  <a:lnTo>
                    <a:pt x="4372628" y="596900"/>
                  </a:lnTo>
                  <a:close/>
                </a:path>
                <a:path extrusionOk="0" h="10071100" w="13534390">
                  <a:moveTo>
                    <a:pt x="4833297" y="571500"/>
                  </a:moveTo>
                  <a:lnTo>
                    <a:pt x="3294495" y="571500"/>
                  </a:lnTo>
                  <a:lnTo>
                    <a:pt x="2871483" y="596900"/>
                  </a:lnTo>
                  <a:lnTo>
                    <a:pt x="4527265" y="596900"/>
                  </a:lnTo>
                  <a:lnTo>
                    <a:pt x="4833297" y="571500"/>
                  </a:lnTo>
                  <a:close/>
                </a:path>
                <a:path extrusionOk="0" h="10071100" w="13534390">
                  <a:moveTo>
                    <a:pt x="5023891" y="558800"/>
                  </a:moveTo>
                  <a:lnTo>
                    <a:pt x="3485244" y="558800"/>
                  </a:lnTo>
                  <a:lnTo>
                    <a:pt x="3295575" y="571500"/>
                  </a:lnTo>
                  <a:lnTo>
                    <a:pt x="4987779" y="571500"/>
                  </a:lnTo>
                  <a:lnTo>
                    <a:pt x="5023891" y="558800"/>
                  </a:lnTo>
                  <a:close/>
                </a:path>
                <a:path extrusionOk="0" h="10071100" w="13534390">
                  <a:moveTo>
                    <a:pt x="5944765" y="508000"/>
                  </a:moveTo>
                  <a:lnTo>
                    <a:pt x="4369387" y="508000"/>
                  </a:lnTo>
                  <a:lnTo>
                    <a:pt x="4217066" y="520700"/>
                  </a:lnTo>
                  <a:lnTo>
                    <a:pt x="4098851" y="520700"/>
                  </a:lnTo>
                  <a:lnTo>
                    <a:pt x="3486170" y="558800"/>
                  </a:lnTo>
                  <a:lnTo>
                    <a:pt x="5024972" y="558800"/>
                  </a:lnTo>
                  <a:lnTo>
                    <a:pt x="5944765" y="508000"/>
                  </a:lnTo>
                  <a:close/>
                </a:path>
                <a:path extrusionOk="0" h="10071100" w="13534390">
                  <a:moveTo>
                    <a:pt x="6368240" y="482600"/>
                  </a:moveTo>
                  <a:lnTo>
                    <a:pt x="4829901" y="482600"/>
                  </a:lnTo>
                  <a:lnTo>
                    <a:pt x="4523715" y="495300"/>
                  </a:lnTo>
                  <a:lnTo>
                    <a:pt x="4522789" y="495300"/>
                  </a:lnTo>
                  <a:lnTo>
                    <a:pt x="4407198" y="508000"/>
                  </a:lnTo>
                  <a:lnTo>
                    <a:pt x="6099556" y="508000"/>
                  </a:lnTo>
                  <a:lnTo>
                    <a:pt x="6368240" y="482600"/>
                  </a:lnTo>
                  <a:close/>
                </a:path>
                <a:path extrusionOk="0" h="10071100" w="13534390">
                  <a:moveTo>
                    <a:pt x="6711928" y="469900"/>
                  </a:moveTo>
                  <a:lnTo>
                    <a:pt x="4983612" y="469900"/>
                  </a:lnTo>
                  <a:lnTo>
                    <a:pt x="4830827" y="482600"/>
                  </a:lnTo>
                  <a:lnTo>
                    <a:pt x="6559143" y="482600"/>
                  </a:lnTo>
                  <a:lnTo>
                    <a:pt x="6711928" y="469900"/>
                  </a:lnTo>
                  <a:close/>
                </a:path>
                <a:path extrusionOk="0" h="10071100" w="13534390">
                  <a:moveTo>
                    <a:pt x="7633110" y="419100"/>
                  </a:moveTo>
                  <a:lnTo>
                    <a:pt x="5941524" y="419100"/>
                  </a:lnTo>
                  <a:lnTo>
                    <a:pt x="5021422" y="469900"/>
                  </a:lnTo>
                  <a:lnTo>
                    <a:pt x="6712854" y="469900"/>
                  </a:lnTo>
                  <a:lnTo>
                    <a:pt x="6828291" y="457200"/>
                  </a:lnTo>
                  <a:lnTo>
                    <a:pt x="6829217" y="457200"/>
                  </a:lnTo>
                  <a:lnTo>
                    <a:pt x="7135249" y="444500"/>
                  </a:lnTo>
                  <a:lnTo>
                    <a:pt x="7136175" y="444500"/>
                  </a:lnTo>
                  <a:lnTo>
                    <a:pt x="7442207" y="431800"/>
                  </a:lnTo>
                  <a:lnTo>
                    <a:pt x="7443133" y="431800"/>
                  </a:lnTo>
                  <a:lnTo>
                    <a:pt x="7633110" y="419100"/>
                  </a:lnTo>
                  <a:close/>
                </a:path>
                <a:path extrusionOk="0" h="10071100" w="13534390">
                  <a:moveTo>
                    <a:pt x="8057820" y="393700"/>
                  </a:moveTo>
                  <a:lnTo>
                    <a:pt x="6364845" y="393700"/>
                  </a:lnTo>
                  <a:lnTo>
                    <a:pt x="6096160" y="406400"/>
                  </a:lnTo>
                  <a:lnTo>
                    <a:pt x="6095234" y="406400"/>
                  </a:lnTo>
                  <a:lnTo>
                    <a:pt x="5942450" y="419100"/>
                  </a:lnTo>
                  <a:lnTo>
                    <a:pt x="7634190" y="419100"/>
                  </a:lnTo>
                  <a:lnTo>
                    <a:pt x="8057820" y="393700"/>
                  </a:lnTo>
                  <a:close/>
                </a:path>
                <a:path extrusionOk="0" h="10071100" w="13534390">
                  <a:moveTo>
                    <a:pt x="8248415" y="381000"/>
                  </a:moveTo>
                  <a:lnTo>
                    <a:pt x="6554668" y="381000"/>
                  </a:lnTo>
                  <a:lnTo>
                    <a:pt x="6518555" y="393700"/>
                  </a:lnTo>
                  <a:lnTo>
                    <a:pt x="8059055" y="393700"/>
                  </a:lnTo>
                  <a:lnTo>
                    <a:pt x="8248415" y="381000"/>
                  </a:lnTo>
                  <a:close/>
                </a:path>
                <a:path extrusionOk="0" h="10071100" w="13534390">
                  <a:moveTo>
                    <a:pt x="8518334" y="368300"/>
                  </a:moveTo>
                  <a:lnTo>
                    <a:pt x="6824741" y="368300"/>
                  </a:lnTo>
                  <a:lnTo>
                    <a:pt x="6709459" y="381000"/>
                  </a:lnTo>
                  <a:lnTo>
                    <a:pt x="8249495" y="381000"/>
                  </a:lnTo>
                  <a:lnTo>
                    <a:pt x="8518334" y="368300"/>
                  </a:lnTo>
                  <a:close/>
                </a:path>
                <a:path extrusionOk="0" h="10071100" w="13534390">
                  <a:moveTo>
                    <a:pt x="9132404" y="330200"/>
                  </a:moveTo>
                  <a:lnTo>
                    <a:pt x="7439583" y="330200"/>
                  </a:lnTo>
                  <a:lnTo>
                    <a:pt x="7133551" y="355600"/>
                  </a:lnTo>
                  <a:lnTo>
                    <a:pt x="7131854" y="355600"/>
                  </a:lnTo>
                  <a:lnTo>
                    <a:pt x="6825822" y="368300"/>
                  </a:lnTo>
                  <a:lnTo>
                    <a:pt x="8556144" y="368300"/>
                  </a:lnTo>
                  <a:lnTo>
                    <a:pt x="9132404" y="330200"/>
                  </a:lnTo>
                  <a:close/>
                </a:path>
                <a:path extrusionOk="0" h="10071100" w="13534390">
                  <a:moveTo>
                    <a:pt x="10666884" y="241300"/>
                  </a:moveTo>
                  <a:lnTo>
                    <a:pt x="9129163" y="241300"/>
                  </a:lnTo>
                  <a:lnTo>
                    <a:pt x="8551669" y="279400"/>
                  </a:lnTo>
                  <a:lnTo>
                    <a:pt x="8513550" y="279400"/>
                  </a:lnTo>
                  <a:lnTo>
                    <a:pt x="8244711" y="292100"/>
                  </a:lnTo>
                  <a:lnTo>
                    <a:pt x="8243939" y="292100"/>
                  </a:lnTo>
                  <a:lnTo>
                    <a:pt x="7631567" y="330200"/>
                  </a:lnTo>
                  <a:lnTo>
                    <a:pt x="9169751" y="330200"/>
                  </a:lnTo>
                  <a:lnTo>
                    <a:pt x="9438590" y="317500"/>
                  </a:lnTo>
                  <a:lnTo>
                    <a:pt x="9439516" y="317500"/>
                  </a:lnTo>
                  <a:lnTo>
                    <a:pt x="9592300" y="304800"/>
                  </a:lnTo>
                  <a:lnTo>
                    <a:pt x="9630111" y="304800"/>
                  </a:lnTo>
                  <a:lnTo>
                    <a:pt x="10206062" y="266700"/>
                  </a:lnTo>
                  <a:lnTo>
                    <a:pt x="10360698" y="266700"/>
                  </a:lnTo>
                  <a:lnTo>
                    <a:pt x="10666884" y="241300"/>
                  </a:lnTo>
                  <a:close/>
                </a:path>
                <a:path extrusionOk="0" h="10071100" w="13534390">
                  <a:moveTo>
                    <a:pt x="11164437" y="215900"/>
                  </a:moveTo>
                  <a:lnTo>
                    <a:pt x="9588751" y="215900"/>
                  </a:lnTo>
                  <a:lnTo>
                    <a:pt x="9436121" y="228600"/>
                  </a:lnTo>
                  <a:lnTo>
                    <a:pt x="9435195" y="228600"/>
                  </a:lnTo>
                  <a:lnTo>
                    <a:pt x="9166356" y="241300"/>
                  </a:lnTo>
                  <a:lnTo>
                    <a:pt x="10858405" y="241300"/>
                  </a:lnTo>
                  <a:lnTo>
                    <a:pt x="11164437" y="215900"/>
                  </a:lnTo>
                  <a:close/>
                </a:path>
                <a:path extrusionOk="0" h="10071100" w="13534390">
                  <a:moveTo>
                    <a:pt x="11931446" y="177800"/>
                  </a:moveTo>
                  <a:lnTo>
                    <a:pt x="10202821" y="177800"/>
                  </a:lnTo>
                  <a:lnTo>
                    <a:pt x="9626870" y="215900"/>
                  </a:lnTo>
                  <a:lnTo>
                    <a:pt x="11165363" y="215900"/>
                  </a:lnTo>
                  <a:lnTo>
                    <a:pt x="11741468" y="190500"/>
                  </a:lnTo>
                  <a:lnTo>
                    <a:pt x="11778661" y="190500"/>
                  </a:lnTo>
                  <a:lnTo>
                    <a:pt x="11931446" y="177800"/>
                  </a:lnTo>
                  <a:close/>
                </a:path>
                <a:path extrusionOk="0" h="10071100" w="13534390">
                  <a:moveTo>
                    <a:pt x="12816052" y="127000"/>
                  </a:moveTo>
                  <a:lnTo>
                    <a:pt x="11159807" y="127000"/>
                  </a:lnTo>
                  <a:lnTo>
                    <a:pt x="10853775" y="139700"/>
                  </a:lnTo>
                  <a:lnTo>
                    <a:pt x="10852849" y="139700"/>
                  </a:lnTo>
                  <a:lnTo>
                    <a:pt x="10663180" y="152400"/>
                  </a:lnTo>
                  <a:lnTo>
                    <a:pt x="10662409" y="152400"/>
                  </a:lnTo>
                  <a:lnTo>
                    <a:pt x="10357303" y="177800"/>
                  </a:lnTo>
                  <a:lnTo>
                    <a:pt x="11932371" y="177800"/>
                  </a:lnTo>
                  <a:lnTo>
                    <a:pt x="12201056" y="165100"/>
                  </a:lnTo>
                  <a:lnTo>
                    <a:pt x="12240101" y="165100"/>
                  </a:lnTo>
                  <a:lnTo>
                    <a:pt x="12816052" y="127000"/>
                  </a:lnTo>
                  <a:close/>
                </a:path>
                <a:path extrusionOk="0" h="10071100" w="13534390">
                  <a:moveTo>
                    <a:pt x="13438764" y="88900"/>
                  </a:moveTo>
                  <a:lnTo>
                    <a:pt x="11774803" y="88900"/>
                  </a:lnTo>
                  <a:lnTo>
                    <a:pt x="11738690" y="101600"/>
                  </a:lnTo>
                  <a:lnTo>
                    <a:pt x="11161196" y="127000"/>
                  </a:lnTo>
                  <a:lnTo>
                    <a:pt x="12854171" y="127000"/>
                  </a:lnTo>
                  <a:lnTo>
                    <a:pt x="13313913" y="101600"/>
                  </a:lnTo>
                  <a:lnTo>
                    <a:pt x="13438764" y="88900"/>
                  </a:lnTo>
                  <a:close/>
                </a:path>
                <a:path extrusionOk="0" h="10071100" w="13534390">
                  <a:moveTo>
                    <a:pt x="13525419" y="12700"/>
                  </a:moveTo>
                  <a:lnTo>
                    <a:pt x="13309129" y="12700"/>
                  </a:lnTo>
                  <a:lnTo>
                    <a:pt x="12849850" y="38100"/>
                  </a:lnTo>
                  <a:lnTo>
                    <a:pt x="13532148" y="38100"/>
                  </a:lnTo>
                  <a:lnTo>
                    <a:pt x="13530018" y="25400"/>
                  </a:lnTo>
                  <a:lnTo>
                    <a:pt x="13528676" y="25400"/>
                  </a:lnTo>
                  <a:lnTo>
                    <a:pt x="13525419" y="12700"/>
                  </a:lnTo>
                  <a:close/>
                </a:path>
                <a:path extrusionOk="0" h="10071100" w="13534390">
                  <a:moveTo>
                    <a:pt x="13511947" y="0"/>
                  </a:moveTo>
                  <a:lnTo>
                    <a:pt x="13486143" y="0"/>
                  </a:lnTo>
                  <a:lnTo>
                    <a:pt x="13310518" y="12700"/>
                  </a:lnTo>
                  <a:lnTo>
                    <a:pt x="13516993" y="12700"/>
                  </a:lnTo>
                  <a:lnTo>
                    <a:pt x="13511947" y="0"/>
                  </a:lnTo>
                  <a:close/>
                </a:path>
              </a:pathLst>
            </a:custGeom>
            <a:solidFill>
              <a:srgbClr val="1E1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2"/>
          <p:cNvSpPr txBox="1"/>
          <p:nvPr>
            <p:ph type="title"/>
          </p:nvPr>
        </p:nvSpPr>
        <p:spPr>
          <a:xfrm>
            <a:off x="3758708" y="4050481"/>
            <a:ext cx="10079649" cy="213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6950">
            <a:spAutoFit/>
          </a:bodyPr>
          <a:lstStyle/>
          <a:p>
            <a:pPr indent="0" lvl="0" marL="19475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100">
                <a:latin typeface="Comic Sans MS"/>
                <a:ea typeface="Comic Sans MS"/>
                <a:cs typeface="Comic Sans MS"/>
                <a:sym typeface="Comic Sans MS"/>
              </a:rPr>
              <a:t>Welcome and introductions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12" name="Google Shape;412;p2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16540084" y="8711214"/>
            <a:ext cx="1748150" cy="1576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2"/>
          <p:cNvGrpSpPr/>
          <p:nvPr/>
        </p:nvGrpSpPr>
        <p:grpSpPr>
          <a:xfrm>
            <a:off x="-2507" y="0"/>
            <a:ext cx="14018488" cy="4121046"/>
            <a:chOff x="-2507" y="0"/>
            <a:chExt cx="14018488" cy="4121046"/>
          </a:xfrm>
        </p:grpSpPr>
        <p:sp>
          <p:nvSpPr>
            <p:cNvPr id="414" name="Google Shape;414;p2"/>
            <p:cNvSpPr/>
            <p:nvPr/>
          </p:nvSpPr>
          <p:spPr>
            <a:xfrm>
              <a:off x="0" y="0"/>
              <a:ext cx="1644014" cy="2224405"/>
            </a:xfrm>
            <a:custGeom>
              <a:rect b="b" l="l" r="r" t="t"/>
              <a:pathLst>
                <a:path extrusionOk="0" h="2224405" w="1644014">
                  <a:moveTo>
                    <a:pt x="253791" y="2224002"/>
                  </a:moveTo>
                  <a:lnTo>
                    <a:pt x="0" y="1717570"/>
                  </a:lnTo>
                  <a:lnTo>
                    <a:pt x="0" y="0"/>
                  </a:lnTo>
                  <a:lnTo>
                    <a:pt x="451119" y="0"/>
                  </a:lnTo>
                  <a:lnTo>
                    <a:pt x="445548" y="70049"/>
                  </a:lnTo>
                  <a:lnTo>
                    <a:pt x="1021325" y="70049"/>
                  </a:lnTo>
                  <a:lnTo>
                    <a:pt x="711775" y="435048"/>
                  </a:lnTo>
                  <a:lnTo>
                    <a:pt x="1643421" y="659123"/>
                  </a:lnTo>
                  <a:lnTo>
                    <a:pt x="747323" y="659123"/>
                  </a:lnTo>
                  <a:lnTo>
                    <a:pt x="1439982" y="1085870"/>
                  </a:lnTo>
                  <a:lnTo>
                    <a:pt x="607807" y="1085870"/>
                  </a:lnTo>
                  <a:lnTo>
                    <a:pt x="743933" y="1346946"/>
                  </a:lnTo>
                  <a:lnTo>
                    <a:pt x="309000" y="1346946"/>
                  </a:lnTo>
                  <a:lnTo>
                    <a:pt x="258285" y="2152848"/>
                  </a:lnTo>
                  <a:lnTo>
                    <a:pt x="253791" y="2224002"/>
                  </a:lnTo>
                  <a:close/>
                </a:path>
                <a:path extrusionOk="0" h="2224405" w="1644014">
                  <a:moveTo>
                    <a:pt x="1021325" y="70049"/>
                  </a:moveTo>
                  <a:lnTo>
                    <a:pt x="445548" y="70049"/>
                  </a:lnTo>
                  <a:lnTo>
                    <a:pt x="615135" y="0"/>
                  </a:lnTo>
                  <a:lnTo>
                    <a:pt x="1080728" y="0"/>
                  </a:lnTo>
                  <a:lnTo>
                    <a:pt x="1021325" y="70049"/>
                  </a:lnTo>
                  <a:close/>
                </a:path>
                <a:path extrusionOk="0" h="2224405" w="1644014">
                  <a:moveTo>
                    <a:pt x="1563477" y="1161956"/>
                  </a:moveTo>
                  <a:lnTo>
                    <a:pt x="607807" y="1085870"/>
                  </a:lnTo>
                  <a:lnTo>
                    <a:pt x="1439982" y="1085870"/>
                  </a:lnTo>
                  <a:lnTo>
                    <a:pt x="1563477" y="1161956"/>
                  </a:lnTo>
                  <a:close/>
                </a:path>
                <a:path extrusionOk="0" h="2224405" w="1644014">
                  <a:moveTo>
                    <a:pt x="966406" y="1773624"/>
                  </a:moveTo>
                  <a:lnTo>
                    <a:pt x="309000" y="1346946"/>
                  </a:lnTo>
                  <a:lnTo>
                    <a:pt x="743933" y="1346946"/>
                  </a:lnTo>
                  <a:lnTo>
                    <a:pt x="966406" y="1773624"/>
                  </a:lnTo>
                  <a:close/>
                </a:path>
              </a:pathLst>
            </a:custGeom>
            <a:solidFill>
              <a:srgbClr val="FAE7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5" name="Google Shape;415;p2"/>
            <p:cNvPicPr preferRelativeResize="0"/>
            <p:nvPr/>
          </p:nvPicPr>
          <p:blipFill rotWithShape="1">
            <a:blip r:embed="rId277">
              <a:alphaModFix/>
            </a:blip>
            <a:srcRect b="0" l="0" r="0" t="0"/>
            <a:stretch/>
          </p:blipFill>
          <p:spPr>
            <a:xfrm>
              <a:off x="-2507" y="0"/>
              <a:ext cx="1948898" cy="2353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2"/>
            <p:cNvPicPr preferRelativeResize="0"/>
            <p:nvPr/>
          </p:nvPicPr>
          <p:blipFill rotWithShape="1">
            <a:blip r:embed="rId278">
              <a:alphaModFix/>
            </a:blip>
            <a:srcRect b="0" l="0" r="0" t="0"/>
            <a:stretch/>
          </p:blipFill>
          <p:spPr>
            <a:xfrm>
              <a:off x="3966070" y="0"/>
              <a:ext cx="9312430" cy="4066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7" name="Google Shape;417;p2"/>
            <p:cNvSpPr/>
            <p:nvPr/>
          </p:nvSpPr>
          <p:spPr>
            <a:xfrm>
              <a:off x="3553320" y="150392"/>
              <a:ext cx="10048240" cy="3970654"/>
            </a:xfrm>
            <a:custGeom>
              <a:rect b="b" l="l" r="r" t="t"/>
              <a:pathLst>
                <a:path extrusionOk="0" h="3970654" w="10048240">
                  <a:moveTo>
                    <a:pt x="9410" y="985799"/>
                  </a:moveTo>
                  <a:lnTo>
                    <a:pt x="6642" y="979932"/>
                  </a:lnTo>
                  <a:lnTo>
                    <a:pt x="4432" y="980859"/>
                  </a:lnTo>
                  <a:lnTo>
                    <a:pt x="2286" y="981913"/>
                  </a:lnTo>
                  <a:lnTo>
                    <a:pt x="215" y="983145"/>
                  </a:lnTo>
                  <a:lnTo>
                    <a:pt x="0" y="983361"/>
                  </a:lnTo>
                  <a:lnTo>
                    <a:pt x="1549" y="987577"/>
                  </a:lnTo>
                  <a:lnTo>
                    <a:pt x="2324" y="987577"/>
                  </a:lnTo>
                  <a:lnTo>
                    <a:pt x="4775" y="987361"/>
                  </a:lnTo>
                  <a:lnTo>
                    <a:pt x="7137" y="986777"/>
                  </a:lnTo>
                  <a:lnTo>
                    <a:pt x="9410" y="985799"/>
                  </a:lnTo>
                  <a:close/>
                </a:path>
                <a:path extrusionOk="0" h="3970654" w="10048240">
                  <a:moveTo>
                    <a:pt x="16929" y="1155852"/>
                  </a:moveTo>
                  <a:lnTo>
                    <a:pt x="15760" y="1153731"/>
                  </a:lnTo>
                  <a:lnTo>
                    <a:pt x="14325" y="1151813"/>
                  </a:lnTo>
                  <a:lnTo>
                    <a:pt x="12166" y="1149654"/>
                  </a:lnTo>
                  <a:lnTo>
                    <a:pt x="8293" y="1152537"/>
                  </a:lnTo>
                  <a:lnTo>
                    <a:pt x="9105" y="1154887"/>
                  </a:lnTo>
                  <a:lnTo>
                    <a:pt x="10134" y="1157135"/>
                  </a:lnTo>
                  <a:lnTo>
                    <a:pt x="11391" y="1159281"/>
                  </a:lnTo>
                  <a:lnTo>
                    <a:pt x="16929" y="1155852"/>
                  </a:lnTo>
                  <a:close/>
                </a:path>
                <a:path extrusionOk="0" h="3970654" w="10048240">
                  <a:moveTo>
                    <a:pt x="24790" y="1324254"/>
                  </a:moveTo>
                  <a:lnTo>
                    <a:pt x="22872" y="1322692"/>
                  </a:lnTo>
                  <a:lnTo>
                    <a:pt x="20802" y="1321358"/>
                  </a:lnTo>
                  <a:lnTo>
                    <a:pt x="18592" y="1320266"/>
                  </a:lnTo>
                  <a:lnTo>
                    <a:pt x="15595" y="1326019"/>
                  </a:lnTo>
                  <a:lnTo>
                    <a:pt x="17805" y="1327188"/>
                  </a:lnTo>
                  <a:lnTo>
                    <a:pt x="20129" y="1328039"/>
                  </a:lnTo>
                  <a:lnTo>
                    <a:pt x="23126" y="1328674"/>
                  </a:lnTo>
                  <a:lnTo>
                    <a:pt x="24790" y="1324254"/>
                  </a:lnTo>
                  <a:close/>
                </a:path>
                <a:path extrusionOk="0" h="3970654" w="10048240">
                  <a:moveTo>
                    <a:pt x="33743" y="1502829"/>
                  </a:moveTo>
                  <a:lnTo>
                    <a:pt x="31089" y="1496961"/>
                  </a:lnTo>
                  <a:lnTo>
                    <a:pt x="28854" y="1497838"/>
                  </a:lnTo>
                  <a:lnTo>
                    <a:pt x="26708" y="1498892"/>
                  </a:lnTo>
                  <a:lnTo>
                    <a:pt x="24676" y="1500162"/>
                  </a:lnTo>
                  <a:lnTo>
                    <a:pt x="24345" y="1500390"/>
                  </a:lnTo>
                  <a:lnTo>
                    <a:pt x="25895" y="1504594"/>
                  </a:lnTo>
                  <a:lnTo>
                    <a:pt x="26670" y="1504594"/>
                  </a:lnTo>
                  <a:lnTo>
                    <a:pt x="29133" y="1504403"/>
                  </a:lnTo>
                  <a:lnTo>
                    <a:pt x="31483" y="1503819"/>
                  </a:lnTo>
                  <a:lnTo>
                    <a:pt x="33743" y="1502829"/>
                  </a:lnTo>
                  <a:close/>
                </a:path>
                <a:path extrusionOk="0" h="3970654" w="10048240">
                  <a:moveTo>
                    <a:pt x="41275" y="1669338"/>
                  </a:moveTo>
                  <a:lnTo>
                    <a:pt x="35407" y="1666240"/>
                  </a:lnTo>
                  <a:lnTo>
                    <a:pt x="34277" y="1668462"/>
                  </a:lnTo>
                  <a:lnTo>
                    <a:pt x="33439" y="1670786"/>
                  </a:lnTo>
                  <a:lnTo>
                    <a:pt x="32854" y="1673212"/>
                  </a:lnTo>
                  <a:lnTo>
                    <a:pt x="32854" y="1673872"/>
                  </a:lnTo>
                  <a:lnTo>
                    <a:pt x="37287" y="1675422"/>
                  </a:lnTo>
                  <a:lnTo>
                    <a:pt x="38836" y="1673542"/>
                  </a:lnTo>
                  <a:lnTo>
                    <a:pt x="40157" y="1671510"/>
                  </a:lnTo>
                  <a:lnTo>
                    <a:pt x="41275" y="1669338"/>
                  </a:lnTo>
                  <a:close/>
                </a:path>
                <a:path extrusionOk="0" h="3970654" w="10048240">
                  <a:moveTo>
                    <a:pt x="48679" y="1839061"/>
                  </a:moveTo>
                  <a:lnTo>
                    <a:pt x="42710" y="1836851"/>
                  </a:lnTo>
                  <a:lnTo>
                    <a:pt x="41986" y="1839061"/>
                  </a:lnTo>
                  <a:lnTo>
                    <a:pt x="41567" y="1841398"/>
                  </a:lnTo>
                  <a:lnTo>
                    <a:pt x="41490" y="1844814"/>
                  </a:lnTo>
                  <a:lnTo>
                    <a:pt x="46024" y="1845805"/>
                  </a:lnTo>
                  <a:lnTo>
                    <a:pt x="47142" y="1843646"/>
                  </a:lnTo>
                  <a:lnTo>
                    <a:pt x="48031" y="1841398"/>
                  </a:lnTo>
                  <a:lnTo>
                    <a:pt x="48679" y="1839061"/>
                  </a:lnTo>
                  <a:close/>
                </a:path>
                <a:path extrusionOk="0" h="3970654" w="10048240">
                  <a:moveTo>
                    <a:pt x="57759" y="2009660"/>
                  </a:moveTo>
                  <a:lnTo>
                    <a:pt x="55422" y="2008886"/>
                  </a:lnTo>
                  <a:lnTo>
                    <a:pt x="53022" y="2008428"/>
                  </a:lnTo>
                  <a:lnTo>
                    <a:pt x="49796" y="2008428"/>
                  </a:lnTo>
                  <a:lnTo>
                    <a:pt x="49695" y="2008886"/>
                  </a:lnTo>
                  <a:lnTo>
                    <a:pt x="48793" y="2012988"/>
                  </a:lnTo>
                  <a:lnTo>
                    <a:pt x="50914" y="2014080"/>
                  </a:lnTo>
                  <a:lnTo>
                    <a:pt x="53124" y="2014969"/>
                  </a:lnTo>
                  <a:lnTo>
                    <a:pt x="55435" y="2015642"/>
                  </a:lnTo>
                  <a:lnTo>
                    <a:pt x="57759" y="2009660"/>
                  </a:lnTo>
                  <a:close/>
                </a:path>
                <a:path extrusionOk="0" h="3970654" w="10048240">
                  <a:moveTo>
                    <a:pt x="65608" y="2186355"/>
                  </a:moveTo>
                  <a:lnTo>
                    <a:pt x="59855" y="2183257"/>
                  </a:lnTo>
                  <a:lnTo>
                    <a:pt x="58699" y="2185479"/>
                  </a:lnTo>
                  <a:lnTo>
                    <a:pt x="57848" y="2187803"/>
                  </a:lnTo>
                  <a:lnTo>
                    <a:pt x="57315" y="2190229"/>
                  </a:lnTo>
                  <a:lnTo>
                    <a:pt x="57200" y="2190889"/>
                  </a:lnTo>
                  <a:lnTo>
                    <a:pt x="61633" y="2192439"/>
                  </a:lnTo>
                  <a:lnTo>
                    <a:pt x="63207" y="2190585"/>
                  </a:lnTo>
                  <a:lnTo>
                    <a:pt x="64541" y="2188565"/>
                  </a:lnTo>
                  <a:lnTo>
                    <a:pt x="65608" y="2186355"/>
                  </a:lnTo>
                  <a:close/>
                </a:path>
                <a:path extrusionOk="0" h="3970654" w="10048240">
                  <a:moveTo>
                    <a:pt x="73139" y="2356193"/>
                  </a:moveTo>
                  <a:lnTo>
                    <a:pt x="67043" y="2353868"/>
                  </a:lnTo>
                  <a:lnTo>
                    <a:pt x="66344" y="2356193"/>
                  </a:lnTo>
                  <a:lnTo>
                    <a:pt x="65963" y="2358491"/>
                  </a:lnTo>
                  <a:lnTo>
                    <a:pt x="65938" y="2361831"/>
                  </a:lnTo>
                  <a:lnTo>
                    <a:pt x="70370" y="2362835"/>
                  </a:lnTo>
                  <a:lnTo>
                    <a:pt x="71501" y="2360701"/>
                  </a:lnTo>
                  <a:lnTo>
                    <a:pt x="72428" y="2358491"/>
                  </a:lnTo>
                  <a:lnTo>
                    <a:pt x="73139" y="2356193"/>
                  </a:lnTo>
                  <a:close/>
                </a:path>
                <a:path extrusionOk="0" h="3970654" w="10048240">
                  <a:moveTo>
                    <a:pt x="82423" y="2527020"/>
                  </a:moveTo>
                  <a:lnTo>
                    <a:pt x="80213" y="2525865"/>
                  </a:lnTo>
                  <a:lnTo>
                    <a:pt x="77889" y="2525014"/>
                  </a:lnTo>
                  <a:lnTo>
                    <a:pt x="74955" y="2524366"/>
                  </a:lnTo>
                  <a:lnTo>
                    <a:pt x="74790" y="2524366"/>
                  </a:lnTo>
                  <a:lnTo>
                    <a:pt x="73240" y="2528786"/>
                  </a:lnTo>
                  <a:lnTo>
                    <a:pt x="75107" y="2530373"/>
                  </a:lnTo>
                  <a:lnTo>
                    <a:pt x="77127" y="2531707"/>
                  </a:lnTo>
                  <a:lnTo>
                    <a:pt x="79324" y="2532773"/>
                  </a:lnTo>
                  <a:lnTo>
                    <a:pt x="82423" y="2527020"/>
                  </a:lnTo>
                  <a:close/>
                </a:path>
                <a:path extrusionOk="0" h="3970654" w="10048240">
                  <a:moveTo>
                    <a:pt x="168732" y="628548"/>
                  </a:moveTo>
                  <a:lnTo>
                    <a:pt x="166801" y="626999"/>
                  </a:lnTo>
                  <a:lnTo>
                    <a:pt x="164731" y="625665"/>
                  </a:lnTo>
                  <a:lnTo>
                    <a:pt x="162534" y="624560"/>
                  </a:lnTo>
                  <a:lnTo>
                    <a:pt x="159550" y="630313"/>
                  </a:lnTo>
                  <a:lnTo>
                    <a:pt x="161747" y="631482"/>
                  </a:lnTo>
                  <a:lnTo>
                    <a:pt x="164071" y="632333"/>
                  </a:lnTo>
                  <a:lnTo>
                    <a:pt x="167068" y="632968"/>
                  </a:lnTo>
                  <a:lnTo>
                    <a:pt x="168732" y="628548"/>
                  </a:lnTo>
                  <a:close/>
                </a:path>
                <a:path extrusionOk="0" h="3970654" w="10048240">
                  <a:moveTo>
                    <a:pt x="177685" y="800252"/>
                  </a:moveTo>
                  <a:lnTo>
                    <a:pt x="174256" y="794727"/>
                  </a:lnTo>
                  <a:lnTo>
                    <a:pt x="172123" y="795959"/>
                  </a:lnTo>
                  <a:lnTo>
                    <a:pt x="170167" y="797433"/>
                  </a:lnTo>
                  <a:lnTo>
                    <a:pt x="168389" y="799147"/>
                  </a:lnTo>
                  <a:lnTo>
                    <a:pt x="168059" y="799592"/>
                  </a:lnTo>
                  <a:lnTo>
                    <a:pt x="170827" y="803351"/>
                  </a:lnTo>
                  <a:lnTo>
                    <a:pt x="173253" y="802627"/>
                  </a:lnTo>
                  <a:lnTo>
                    <a:pt x="175539" y="801598"/>
                  </a:lnTo>
                  <a:lnTo>
                    <a:pt x="177685" y="800252"/>
                  </a:lnTo>
                  <a:close/>
                </a:path>
                <a:path extrusionOk="0" h="3970654" w="10048240">
                  <a:moveTo>
                    <a:pt x="185216" y="973632"/>
                  </a:moveTo>
                  <a:lnTo>
                    <a:pt x="179463" y="970534"/>
                  </a:lnTo>
                  <a:lnTo>
                    <a:pt x="178269" y="972781"/>
                  </a:lnTo>
                  <a:lnTo>
                    <a:pt x="177380" y="975131"/>
                  </a:lnTo>
                  <a:lnTo>
                    <a:pt x="176809" y="977607"/>
                  </a:lnTo>
                  <a:lnTo>
                    <a:pt x="176809" y="978166"/>
                  </a:lnTo>
                  <a:lnTo>
                    <a:pt x="181229" y="979716"/>
                  </a:lnTo>
                  <a:lnTo>
                    <a:pt x="182778" y="977836"/>
                  </a:lnTo>
                  <a:lnTo>
                    <a:pt x="184111" y="975804"/>
                  </a:lnTo>
                  <a:lnTo>
                    <a:pt x="185216" y="973632"/>
                  </a:lnTo>
                  <a:close/>
                </a:path>
                <a:path extrusionOk="0" h="3970654" w="10048240">
                  <a:moveTo>
                    <a:pt x="198704" y="1147622"/>
                  </a:moveTo>
                  <a:lnTo>
                    <a:pt x="198602" y="1145006"/>
                  </a:lnTo>
                  <a:lnTo>
                    <a:pt x="196938" y="1139926"/>
                  </a:lnTo>
                  <a:lnTo>
                    <a:pt x="193840" y="1135722"/>
                  </a:lnTo>
                  <a:lnTo>
                    <a:pt x="188087" y="1136497"/>
                  </a:lnTo>
                  <a:lnTo>
                    <a:pt x="185445" y="1136599"/>
                  </a:lnTo>
                  <a:lnTo>
                    <a:pt x="183273" y="1137666"/>
                  </a:lnTo>
                  <a:lnTo>
                    <a:pt x="179882" y="1141730"/>
                  </a:lnTo>
                  <a:lnTo>
                    <a:pt x="179209" y="1144054"/>
                  </a:lnTo>
                  <a:lnTo>
                    <a:pt x="179565" y="1146670"/>
                  </a:lnTo>
                  <a:lnTo>
                    <a:pt x="179679" y="1149311"/>
                  </a:lnTo>
                  <a:lnTo>
                    <a:pt x="180746" y="1151509"/>
                  </a:lnTo>
                  <a:lnTo>
                    <a:pt x="184797" y="1154938"/>
                  </a:lnTo>
                  <a:lnTo>
                    <a:pt x="187121" y="1155623"/>
                  </a:lnTo>
                  <a:lnTo>
                    <a:pt x="192354" y="1155014"/>
                  </a:lnTo>
                  <a:lnTo>
                    <a:pt x="194500" y="1153871"/>
                  </a:lnTo>
                  <a:lnTo>
                    <a:pt x="197904" y="1149908"/>
                  </a:lnTo>
                  <a:lnTo>
                    <a:pt x="198704" y="1147622"/>
                  </a:lnTo>
                  <a:close/>
                </a:path>
                <a:path extrusionOk="0" h="3970654" w="10048240">
                  <a:moveTo>
                    <a:pt x="209448" y="1315847"/>
                  </a:moveTo>
                  <a:lnTo>
                    <a:pt x="199148" y="1304442"/>
                  </a:lnTo>
                  <a:lnTo>
                    <a:pt x="197421" y="1303909"/>
                  </a:lnTo>
                  <a:lnTo>
                    <a:pt x="184683" y="1313700"/>
                  </a:lnTo>
                  <a:lnTo>
                    <a:pt x="184772" y="1315504"/>
                  </a:lnTo>
                  <a:lnTo>
                    <a:pt x="184543" y="1317028"/>
                  </a:lnTo>
                  <a:lnTo>
                    <a:pt x="194729" y="1328229"/>
                  </a:lnTo>
                  <a:lnTo>
                    <a:pt x="202806" y="1329334"/>
                  </a:lnTo>
                  <a:lnTo>
                    <a:pt x="208229" y="1325689"/>
                  </a:lnTo>
                  <a:lnTo>
                    <a:pt x="209448" y="1315847"/>
                  </a:lnTo>
                  <a:close/>
                </a:path>
                <a:path extrusionOk="0" h="3970654" w="10048240">
                  <a:moveTo>
                    <a:pt x="221056" y="1491208"/>
                  </a:moveTo>
                  <a:lnTo>
                    <a:pt x="220522" y="1487195"/>
                  </a:lnTo>
                  <a:lnTo>
                    <a:pt x="218719" y="1483880"/>
                  </a:lnTo>
                  <a:lnTo>
                    <a:pt x="212610" y="1478610"/>
                  </a:lnTo>
                  <a:lnTo>
                    <a:pt x="209054" y="1477314"/>
                  </a:lnTo>
                  <a:lnTo>
                    <a:pt x="205016" y="1477378"/>
                  </a:lnTo>
                  <a:lnTo>
                    <a:pt x="202895" y="1477200"/>
                  </a:lnTo>
                  <a:lnTo>
                    <a:pt x="188455" y="1490459"/>
                  </a:lnTo>
                  <a:lnTo>
                    <a:pt x="188455" y="1494726"/>
                  </a:lnTo>
                  <a:lnTo>
                    <a:pt x="202895" y="1507985"/>
                  </a:lnTo>
                  <a:lnTo>
                    <a:pt x="205016" y="1507807"/>
                  </a:lnTo>
                  <a:lnTo>
                    <a:pt x="214426" y="1508137"/>
                  </a:lnTo>
                  <a:lnTo>
                    <a:pt x="219405" y="1502270"/>
                  </a:lnTo>
                  <a:lnTo>
                    <a:pt x="221056" y="1491208"/>
                  </a:lnTo>
                  <a:close/>
                </a:path>
                <a:path extrusionOk="0" h="3970654" w="10048240">
                  <a:moveTo>
                    <a:pt x="230009" y="1664322"/>
                  </a:moveTo>
                  <a:lnTo>
                    <a:pt x="229908" y="1662036"/>
                  </a:lnTo>
                  <a:lnTo>
                    <a:pt x="229908" y="1659826"/>
                  </a:lnTo>
                  <a:lnTo>
                    <a:pt x="229489" y="1657718"/>
                  </a:lnTo>
                  <a:lnTo>
                    <a:pt x="215519" y="1645437"/>
                  </a:lnTo>
                  <a:lnTo>
                    <a:pt x="211112" y="1645437"/>
                  </a:lnTo>
                  <a:lnTo>
                    <a:pt x="196723" y="1659826"/>
                  </a:lnTo>
                  <a:lnTo>
                    <a:pt x="196723" y="1662036"/>
                  </a:lnTo>
                  <a:lnTo>
                    <a:pt x="197523" y="1668932"/>
                  </a:lnTo>
                  <a:lnTo>
                    <a:pt x="200914" y="1674114"/>
                  </a:lnTo>
                  <a:lnTo>
                    <a:pt x="206349" y="1677733"/>
                  </a:lnTo>
                  <a:lnTo>
                    <a:pt x="213309" y="1679956"/>
                  </a:lnTo>
                  <a:lnTo>
                    <a:pt x="215607" y="1679892"/>
                  </a:lnTo>
                  <a:lnTo>
                    <a:pt x="229679" y="1666544"/>
                  </a:lnTo>
                  <a:lnTo>
                    <a:pt x="230009" y="1664322"/>
                  </a:lnTo>
                  <a:close/>
                </a:path>
                <a:path extrusionOk="0" h="3970654" w="10048240">
                  <a:moveTo>
                    <a:pt x="238429" y="1832978"/>
                  </a:moveTo>
                  <a:lnTo>
                    <a:pt x="222973" y="1816557"/>
                  </a:lnTo>
                  <a:lnTo>
                    <a:pt x="218528" y="1816595"/>
                  </a:lnTo>
                  <a:lnTo>
                    <a:pt x="204127" y="1830997"/>
                  </a:lnTo>
                  <a:lnTo>
                    <a:pt x="204127" y="1835391"/>
                  </a:lnTo>
                  <a:lnTo>
                    <a:pt x="218528" y="1849793"/>
                  </a:lnTo>
                  <a:lnTo>
                    <a:pt x="220726" y="1849793"/>
                  </a:lnTo>
                  <a:lnTo>
                    <a:pt x="231127" y="1850453"/>
                  </a:lnTo>
                  <a:lnTo>
                    <a:pt x="236550" y="1843036"/>
                  </a:lnTo>
                  <a:lnTo>
                    <a:pt x="238429" y="1832978"/>
                  </a:lnTo>
                  <a:close/>
                </a:path>
                <a:path extrusionOk="0" h="3970654" w="10048240">
                  <a:moveTo>
                    <a:pt x="242531" y="2002878"/>
                  </a:moveTo>
                  <a:lnTo>
                    <a:pt x="231127" y="1990305"/>
                  </a:lnTo>
                  <a:lnTo>
                    <a:pt x="229146" y="1989874"/>
                  </a:lnTo>
                  <a:lnTo>
                    <a:pt x="215900" y="2002116"/>
                  </a:lnTo>
                  <a:lnTo>
                    <a:pt x="216192" y="2004136"/>
                  </a:lnTo>
                  <a:lnTo>
                    <a:pt x="216090" y="2005876"/>
                  </a:lnTo>
                  <a:lnTo>
                    <a:pt x="227393" y="2017077"/>
                  </a:lnTo>
                  <a:lnTo>
                    <a:pt x="229133" y="2016963"/>
                  </a:lnTo>
                  <a:lnTo>
                    <a:pt x="230835" y="2017077"/>
                  </a:lnTo>
                  <a:lnTo>
                    <a:pt x="242214" y="2006282"/>
                  </a:lnTo>
                  <a:lnTo>
                    <a:pt x="242189" y="2004580"/>
                  </a:lnTo>
                  <a:lnTo>
                    <a:pt x="242531" y="2002878"/>
                  </a:lnTo>
                  <a:close/>
                </a:path>
                <a:path extrusionOk="0" h="3970654" w="10048240">
                  <a:moveTo>
                    <a:pt x="249161" y="2177288"/>
                  </a:moveTo>
                  <a:lnTo>
                    <a:pt x="246837" y="2172970"/>
                  </a:lnTo>
                  <a:lnTo>
                    <a:pt x="243738" y="2167775"/>
                  </a:lnTo>
                  <a:lnTo>
                    <a:pt x="236550" y="2168982"/>
                  </a:lnTo>
                  <a:lnTo>
                    <a:pt x="233502" y="2169325"/>
                  </a:lnTo>
                  <a:lnTo>
                    <a:pt x="231000" y="2170696"/>
                  </a:lnTo>
                  <a:lnTo>
                    <a:pt x="227152" y="2175484"/>
                  </a:lnTo>
                  <a:lnTo>
                    <a:pt x="226364" y="2178215"/>
                  </a:lnTo>
                  <a:lnTo>
                    <a:pt x="227037" y="2184323"/>
                  </a:lnTo>
                  <a:lnTo>
                    <a:pt x="228409" y="2186813"/>
                  </a:lnTo>
                  <a:lnTo>
                    <a:pt x="233197" y="2190661"/>
                  </a:lnTo>
                  <a:lnTo>
                    <a:pt x="235927" y="2191448"/>
                  </a:lnTo>
                  <a:lnTo>
                    <a:pt x="245846" y="2190343"/>
                  </a:lnTo>
                  <a:lnTo>
                    <a:pt x="249161" y="2185695"/>
                  </a:lnTo>
                  <a:lnTo>
                    <a:pt x="249161" y="2177288"/>
                  </a:lnTo>
                  <a:close/>
                </a:path>
                <a:path extrusionOk="0" h="3970654" w="10048240">
                  <a:moveTo>
                    <a:pt x="252374" y="2518613"/>
                  </a:moveTo>
                  <a:lnTo>
                    <a:pt x="250075" y="2517851"/>
                  </a:lnTo>
                  <a:lnTo>
                    <a:pt x="247713" y="2517444"/>
                  </a:lnTo>
                  <a:lnTo>
                    <a:pt x="244525" y="2517444"/>
                  </a:lnTo>
                  <a:lnTo>
                    <a:pt x="244436" y="2517851"/>
                  </a:lnTo>
                  <a:lnTo>
                    <a:pt x="243522" y="2521928"/>
                  </a:lnTo>
                  <a:lnTo>
                    <a:pt x="245656" y="2523032"/>
                  </a:lnTo>
                  <a:lnTo>
                    <a:pt x="247865" y="2523960"/>
                  </a:lnTo>
                  <a:lnTo>
                    <a:pt x="250164" y="2524696"/>
                  </a:lnTo>
                  <a:lnTo>
                    <a:pt x="252374" y="2518613"/>
                  </a:lnTo>
                  <a:close/>
                </a:path>
                <a:path extrusionOk="0" h="3970654" w="10048240">
                  <a:moveTo>
                    <a:pt x="252590" y="2352103"/>
                  </a:moveTo>
                  <a:lnTo>
                    <a:pt x="251371" y="2348331"/>
                  </a:lnTo>
                  <a:lnTo>
                    <a:pt x="250825" y="2346350"/>
                  </a:lnTo>
                  <a:lnTo>
                    <a:pt x="247726" y="2345131"/>
                  </a:lnTo>
                  <a:lnTo>
                    <a:pt x="246291" y="2344026"/>
                  </a:lnTo>
                  <a:lnTo>
                    <a:pt x="240538" y="2345131"/>
                  </a:lnTo>
                  <a:lnTo>
                    <a:pt x="239204" y="2348446"/>
                  </a:lnTo>
                  <a:lnTo>
                    <a:pt x="251371" y="2356078"/>
                  </a:lnTo>
                  <a:lnTo>
                    <a:pt x="252590" y="2352103"/>
                  </a:lnTo>
                  <a:close/>
                </a:path>
                <a:path extrusionOk="0" h="3970654" w="10048240">
                  <a:moveTo>
                    <a:pt x="261327" y="2695854"/>
                  </a:moveTo>
                  <a:lnTo>
                    <a:pt x="259130" y="2694648"/>
                  </a:lnTo>
                  <a:lnTo>
                    <a:pt x="256806" y="2693771"/>
                  </a:lnTo>
                  <a:lnTo>
                    <a:pt x="254368" y="2693200"/>
                  </a:lnTo>
                  <a:lnTo>
                    <a:pt x="253809" y="2693200"/>
                  </a:lnTo>
                  <a:lnTo>
                    <a:pt x="252260" y="2697632"/>
                  </a:lnTo>
                  <a:lnTo>
                    <a:pt x="254139" y="2699181"/>
                  </a:lnTo>
                  <a:lnTo>
                    <a:pt x="256171" y="2700502"/>
                  </a:lnTo>
                  <a:lnTo>
                    <a:pt x="258343" y="2701607"/>
                  </a:lnTo>
                  <a:lnTo>
                    <a:pt x="261327" y="2695854"/>
                  </a:lnTo>
                  <a:close/>
                </a:path>
                <a:path extrusionOk="0" h="3970654" w="10048240">
                  <a:moveTo>
                    <a:pt x="330923" y="450189"/>
                  </a:moveTo>
                  <a:lnTo>
                    <a:pt x="329044" y="448640"/>
                  </a:lnTo>
                  <a:lnTo>
                    <a:pt x="327012" y="447319"/>
                  </a:lnTo>
                  <a:lnTo>
                    <a:pt x="324840" y="446201"/>
                  </a:lnTo>
                  <a:lnTo>
                    <a:pt x="321856" y="451967"/>
                  </a:lnTo>
                  <a:lnTo>
                    <a:pt x="324053" y="453136"/>
                  </a:lnTo>
                  <a:lnTo>
                    <a:pt x="326377" y="453986"/>
                  </a:lnTo>
                  <a:lnTo>
                    <a:pt x="329374" y="454621"/>
                  </a:lnTo>
                  <a:lnTo>
                    <a:pt x="330923" y="450189"/>
                  </a:lnTo>
                  <a:close/>
                </a:path>
                <a:path extrusionOk="0" h="3970654" w="10048240">
                  <a:moveTo>
                    <a:pt x="339115" y="618921"/>
                  </a:moveTo>
                  <a:lnTo>
                    <a:pt x="333362" y="615823"/>
                  </a:lnTo>
                  <a:lnTo>
                    <a:pt x="332193" y="618032"/>
                  </a:lnTo>
                  <a:lnTo>
                    <a:pt x="331355" y="620356"/>
                  </a:lnTo>
                  <a:lnTo>
                    <a:pt x="330708" y="623341"/>
                  </a:lnTo>
                  <a:lnTo>
                    <a:pt x="335127" y="625005"/>
                  </a:lnTo>
                  <a:lnTo>
                    <a:pt x="336753" y="623163"/>
                  </a:lnTo>
                  <a:lnTo>
                    <a:pt x="338086" y="621144"/>
                  </a:lnTo>
                  <a:lnTo>
                    <a:pt x="339115" y="618921"/>
                  </a:lnTo>
                  <a:close/>
                </a:path>
                <a:path extrusionOk="0" h="3970654" w="10048240">
                  <a:moveTo>
                    <a:pt x="349072" y="790968"/>
                  </a:moveTo>
                  <a:lnTo>
                    <a:pt x="347522" y="785317"/>
                  </a:lnTo>
                  <a:lnTo>
                    <a:pt x="343865" y="784098"/>
                  </a:lnTo>
                  <a:lnTo>
                    <a:pt x="340334" y="785545"/>
                  </a:lnTo>
                  <a:lnTo>
                    <a:pt x="338074" y="787273"/>
                  </a:lnTo>
                  <a:lnTo>
                    <a:pt x="337045" y="789559"/>
                  </a:lnTo>
                  <a:lnTo>
                    <a:pt x="337312" y="793343"/>
                  </a:lnTo>
                  <a:lnTo>
                    <a:pt x="341934" y="797496"/>
                  </a:lnTo>
                  <a:lnTo>
                    <a:pt x="343827" y="797445"/>
                  </a:lnTo>
                  <a:lnTo>
                    <a:pt x="344716" y="797191"/>
                  </a:lnTo>
                  <a:lnTo>
                    <a:pt x="345528" y="796721"/>
                  </a:lnTo>
                  <a:lnTo>
                    <a:pt x="347408" y="795947"/>
                  </a:lnTo>
                  <a:lnTo>
                    <a:pt x="348183" y="792518"/>
                  </a:lnTo>
                  <a:lnTo>
                    <a:pt x="349072" y="790968"/>
                  </a:lnTo>
                  <a:close/>
                </a:path>
                <a:path extrusionOk="0" h="3970654" w="10048240">
                  <a:moveTo>
                    <a:pt x="363791" y="968844"/>
                  </a:moveTo>
                  <a:lnTo>
                    <a:pt x="363448" y="966990"/>
                  </a:lnTo>
                  <a:lnTo>
                    <a:pt x="363448" y="963942"/>
                  </a:lnTo>
                  <a:lnTo>
                    <a:pt x="362369" y="961326"/>
                  </a:lnTo>
                  <a:lnTo>
                    <a:pt x="358051" y="957008"/>
                  </a:lnTo>
                  <a:lnTo>
                    <a:pt x="355447" y="955929"/>
                  </a:lnTo>
                  <a:lnTo>
                    <a:pt x="352386" y="955929"/>
                  </a:lnTo>
                  <a:lnTo>
                    <a:pt x="350647" y="955509"/>
                  </a:lnTo>
                  <a:lnTo>
                    <a:pt x="348881" y="955509"/>
                  </a:lnTo>
                  <a:lnTo>
                    <a:pt x="345389" y="956373"/>
                  </a:lnTo>
                  <a:lnTo>
                    <a:pt x="338582" y="966089"/>
                  </a:lnTo>
                  <a:lnTo>
                    <a:pt x="338785" y="967879"/>
                  </a:lnTo>
                  <a:lnTo>
                    <a:pt x="338670" y="969416"/>
                  </a:lnTo>
                  <a:lnTo>
                    <a:pt x="348310" y="979716"/>
                  </a:lnTo>
                  <a:lnTo>
                    <a:pt x="349846" y="979716"/>
                  </a:lnTo>
                  <a:lnTo>
                    <a:pt x="351675" y="980186"/>
                  </a:lnTo>
                  <a:lnTo>
                    <a:pt x="353491" y="980186"/>
                  </a:lnTo>
                  <a:lnTo>
                    <a:pt x="357149" y="979246"/>
                  </a:lnTo>
                  <a:lnTo>
                    <a:pt x="358749" y="978369"/>
                  </a:lnTo>
                  <a:lnTo>
                    <a:pt x="361505" y="975791"/>
                  </a:lnTo>
                  <a:lnTo>
                    <a:pt x="362496" y="974255"/>
                  </a:lnTo>
                  <a:lnTo>
                    <a:pt x="363677" y="970661"/>
                  </a:lnTo>
                  <a:lnTo>
                    <a:pt x="363791" y="968844"/>
                  </a:lnTo>
                  <a:close/>
                </a:path>
                <a:path extrusionOk="0" h="3970654" w="10048240">
                  <a:moveTo>
                    <a:pt x="378675" y="1139164"/>
                  </a:moveTo>
                  <a:lnTo>
                    <a:pt x="378282" y="1136599"/>
                  </a:lnTo>
                  <a:lnTo>
                    <a:pt x="378307" y="1134008"/>
                  </a:lnTo>
                  <a:lnTo>
                    <a:pt x="377786" y="1131519"/>
                  </a:lnTo>
                  <a:lnTo>
                    <a:pt x="360489" y="1118603"/>
                  </a:lnTo>
                  <a:lnTo>
                    <a:pt x="357924" y="1119009"/>
                  </a:lnTo>
                  <a:lnTo>
                    <a:pt x="355473" y="1119251"/>
                  </a:lnTo>
                  <a:lnTo>
                    <a:pt x="340779" y="1136713"/>
                  </a:lnTo>
                  <a:lnTo>
                    <a:pt x="341122" y="1141615"/>
                  </a:lnTo>
                  <a:lnTo>
                    <a:pt x="358127" y="1156843"/>
                  </a:lnTo>
                  <a:lnTo>
                    <a:pt x="360578" y="1156741"/>
                  </a:lnTo>
                  <a:lnTo>
                    <a:pt x="363169" y="1156804"/>
                  </a:lnTo>
                  <a:lnTo>
                    <a:pt x="378510" y="1141679"/>
                  </a:lnTo>
                  <a:lnTo>
                    <a:pt x="378675" y="1139164"/>
                  </a:lnTo>
                  <a:close/>
                </a:path>
                <a:path extrusionOk="0" h="3970654" w="10048240">
                  <a:moveTo>
                    <a:pt x="391998" y="1307211"/>
                  </a:moveTo>
                  <a:lnTo>
                    <a:pt x="368998" y="1283576"/>
                  </a:lnTo>
                  <a:lnTo>
                    <a:pt x="365671" y="1283982"/>
                  </a:lnTo>
                  <a:lnTo>
                    <a:pt x="362559" y="1283893"/>
                  </a:lnTo>
                  <a:lnTo>
                    <a:pt x="342785" y="1304429"/>
                  </a:lnTo>
                  <a:lnTo>
                    <a:pt x="342988" y="1307541"/>
                  </a:lnTo>
                  <a:lnTo>
                    <a:pt x="342531" y="1310919"/>
                  </a:lnTo>
                  <a:lnTo>
                    <a:pt x="364045" y="1332826"/>
                  </a:lnTo>
                  <a:lnTo>
                    <a:pt x="367436" y="1332433"/>
                  </a:lnTo>
                  <a:lnTo>
                    <a:pt x="377736" y="1330617"/>
                  </a:lnTo>
                  <a:lnTo>
                    <a:pt x="385152" y="1325549"/>
                  </a:lnTo>
                  <a:lnTo>
                    <a:pt x="389851" y="1317625"/>
                  </a:lnTo>
                  <a:lnTo>
                    <a:pt x="391998" y="1307211"/>
                  </a:lnTo>
                  <a:close/>
                </a:path>
                <a:path extrusionOk="0" h="3970654" w="10048240">
                  <a:moveTo>
                    <a:pt x="404037" y="1487043"/>
                  </a:moveTo>
                  <a:lnTo>
                    <a:pt x="403618" y="1483461"/>
                  </a:lnTo>
                  <a:lnTo>
                    <a:pt x="403707" y="1479600"/>
                  </a:lnTo>
                  <a:lnTo>
                    <a:pt x="402971" y="1475892"/>
                  </a:lnTo>
                  <a:lnTo>
                    <a:pt x="377456" y="1456169"/>
                  </a:lnTo>
                  <a:lnTo>
                    <a:pt x="373634" y="1456690"/>
                  </a:lnTo>
                  <a:lnTo>
                    <a:pt x="369824" y="1456855"/>
                  </a:lnTo>
                  <a:lnTo>
                    <a:pt x="346748" y="1483207"/>
                  </a:lnTo>
                  <a:lnTo>
                    <a:pt x="347078" y="1487004"/>
                  </a:lnTo>
                  <a:lnTo>
                    <a:pt x="351307" y="1498561"/>
                  </a:lnTo>
                  <a:lnTo>
                    <a:pt x="358051" y="1506994"/>
                  </a:lnTo>
                  <a:lnTo>
                    <a:pt x="367284" y="1511833"/>
                  </a:lnTo>
                  <a:lnTo>
                    <a:pt x="379056" y="1512557"/>
                  </a:lnTo>
                  <a:lnTo>
                    <a:pt x="382651" y="1512366"/>
                  </a:lnTo>
                  <a:lnTo>
                    <a:pt x="403733" y="1490560"/>
                  </a:lnTo>
                  <a:lnTo>
                    <a:pt x="404037" y="1487043"/>
                  </a:lnTo>
                  <a:close/>
                </a:path>
                <a:path extrusionOk="0" h="3970654" w="10048240">
                  <a:moveTo>
                    <a:pt x="413461" y="1655622"/>
                  </a:moveTo>
                  <a:lnTo>
                    <a:pt x="411645" y="1643087"/>
                  </a:lnTo>
                  <a:lnTo>
                    <a:pt x="405638" y="1633867"/>
                  </a:lnTo>
                  <a:lnTo>
                    <a:pt x="396100" y="1627695"/>
                  </a:lnTo>
                  <a:lnTo>
                    <a:pt x="383705" y="1624304"/>
                  </a:lnTo>
                  <a:lnTo>
                    <a:pt x="371208" y="1627657"/>
                  </a:lnTo>
                  <a:lnTo>
                    <a:pt x="361746" y="1633867"/>
                  </a:lnTo>
                  <a:lnTo>
                    <a:pt x="355803" y="1643113"/>
                  </a:lnTo>
                  <a:lnTo>
                    <a:pt x="353834" y="1655622"/>
                  </a:lnTo>
                  <a:lnTo>
                    <a:pt x="354063" y="1659407"/>
                  </a:lnTo>
                  <a:lnTo>
                    <a:pt x="379844" y="1683677"/>
                  </a:lnTo>
                  <a:lnTo>
                    <a:pt x="387451" y="1683677"/>
                  </a:lnTo>
                  <a:lnTo>
                    <a:pt x="413461" y="1655622"/>
                  </a:lnTo>
                  <a:close/>
                </a:path>
                <a:path extrusionOk="0" h="3970654" w="10048240">
                  <a:moveTo>
                    <a:pt x="421538" y="1825345"/>
                  </a:moveTo>
                  <a:lnTo>
                    <a:pt x="419442" y="1812899"/>
                  </a:lnTo>
                  <a:lnTo>
                    <a:pt x="413258" y="1803793"/>
                  </a:lnTo>
                  <a:lnTo>
                    <a:pt x="403606" y="1797799"/>
                  </a:lnTo>
                  <a:lnTo>
                    <a:pt x="391109" y="1794687"/>
                  </a:lnTo>
                  <a:lnTo>
                    <a:pt x="378714" y="1798307"/>
                  </a:lnTo>
                  <a:lnTo>
                    <a:pt x="369290" y="1804733"/>
                  </a:lnTo>
                  <a:lnTo>
                    <a:pt x="363486" y="1814106"/>
                  </a:lnTo>
                  <a:lnTo>
                    <a:pt x="361899" y="1826552"/>
                  </a:lnTo>
                  <a:lnTo>
                    <a:pt x="362204" y="1830362"/>
                  </a:lnTo>
                  <a:lnTo>
                    <a:pt x="388480" y="1854187"/>
                  </a:lnTo>
                  <a:lnTo>
                    <a:pt x="396100" y="1854034"/>
                  </a:lnTo>
                  <a:lnTo>
                    <a:pt x="421538" y="1825345"/>
                  </a:lnTo>
                  <a:close/>
                </a:path>
                <a:path extrusionOk="0" h="3970654" w="10048240">
                  <a:moveTo>
                    <a:pt x="427291" y="1994395"/>
                  </a:moveTo>
                  <a:lnTo>
                    <a:pt x="403923" y="1968309"/>
                  </a:lnTo>
                  <a:lnTo>
                    <a:pt x="396811" y="1968398"/>
                  </a:lnTo>
                  <a:lnTo>
                    <a:pt x="373303" y="1991906"/>
                  </a:lnTo>
                  <a:lnTo>
                    <a:pt x="373303" y="1999094"/>
                  </a:lnTo>
                  <a:lnTo>
                    <a:pt x="396811" y="2022614"/>
                  </a:lnTo>
                  <a:lnTo>
                    <a:pt x="400405" y="2022614"/>
                  </a:lnTo>
                  <a:lnTo>
                    <a:pt x="411365" y="2020582"/>
                  </a:lnTo>
                  <a:lnTo>
                    <a:pt x="419493" y="2015020"/>
                  </a:lnTo>
                  <a:lnTo>
                    <a:pt x="424802" y="2006193"/>
                  </a:lnTo>
                  <a:lnTo>
                    <a:pt x="427291" y="1994395"/>
                  </a:lnTo>
                  <a:close/>
                </a:path>
                <a:path extrusionOk="0" h="3970654" w="10048240">
                  <a:moveTo>
                    <a:pt x="431812" y="2173211"/>
                  </a:moveTo>
                  <a:lnTo>
                    <a:pt x="405714" y="2148967"/>
                  </a:lnTo>
                  <a:lnTo>
                    <a:pt x="402780" y="2149360"/>
                  </a:lnTo>
                  <a:lnTo>
                    <a:pt x="385559" y="2170811"/>
                  </a:lnTo>
                  <a:lnTo>
                    <a:pt x="386041" y="2176716"/>
                  </a:lnTo>
                  <a:lnTo>
                    <a:pt x="406527" y="2195068"/>
                  </a:lnTo>
                  <a:lnTo>
                    <a:pt x="412610" y="2194839"/>
                  </a:lnTo>
                  <a:lnTo>
                    <a:pt x="431812" y="2173211"/>
                  </a:lnTo>
                  <a:close/>
                </a:path>
                <a:path extrusionOk="0" h="3970654" w="10048240">
                  <a:moveTo>
                    <a:pt x="433197" y="2342629"/>
                  </a:moveTo>
                  <a:lnTo>
                    <a:pt x="413461" y="2325649"/>
                  </a:lnTo>
                  <a:lnTo>
                    <a:pt x="411276" y="2325916"/>
                  </a:lnTo>
                  <a:lnTo>
                    <a:pt x="398614" y="2341981"/>
                  </a:lnTo>
                  <a:lnTo>
                    <a:pt x="399122" y="2346375"/>
                  </a:lnTo>
                  <a:lnTo>
                    <a:pt x="415150" y="2359088"/>
                  </a:lnTo>
                  <a:lnTo>
                    <a:pt x="419595" y="2358631"/>
                  </a:lnTo>
                  <a:lnTo>
                    <a:pt x="433197" y="2342629"/>
                  </a:lnTo>
                  <a:close/>
                </a:path>
                <a:path extrusionOk="0" h="3970654" w="10048240">
                  <a:moveTo>
                    <a:pt x="2564092" y="3964127"/>
                  </a:moveTo>
                  <a:lnTo>
                    <a:pt x="2561755" y="3963327"/>
                  </a:lnTo>
                  <a:lnTo>
                    <a:pt x="2559367" y="3962882"/>
                  </a:lnTo>
                  <a:lnTo>
                    <a:pt x="2556129" y="3962882"/>
                  </a:lnTo>
                  <a:lnTo>
                    <a:pt x="2556040" y="3963327"/>
                  </a:lnTo>
                  <a:lnTo>
                    <a:pt x="2555240" y="3967442"/>
                  </a:lnTo>
                  <a:lnTo>
                    <a:pt x="2557348" y="3968572"/>
                  </a:lnTo>
                  <a:lnTo>
                    <a:pt x="2559570" y="3969461"/>
                  </a:lnTo>
                  <a:lnTo>
                    <a:pt x="2561882" y="3970096"/>
                  </a:lnTo>
                  <a:lnTo>
                    <a:pt x="2564092" y="3964127"/>
                  </a:lnTo>
                  <a:close/>
                </a:path>
                <a:path extrusionOk="0" h="3970654" w="10048240">
                  <a:moveTo>
                    <a:pt x="2734805" y="3959479"/>
                  </a:moveTo>
                  <a:lnTo>
                    <a:pt x="2731376" y="3953840"/>
                  </a:lnTo>
                  <a:lnTo>
                    <a:pt x="2729268" y="3955097"/>
                  </a:lnTo>
                  <a:lnTo>
                    <a:pt x="2727312" y="3956570"/>
                  </a:lnTo>
                  <a:lnTo>
                    <a:pt x="2725509" y="3958259"/>
                  </a:lnTo>
                  <a:lnTo>
                    <a:pt x="2725178" y="3958704"/>
                  </a:lnTo>
                  <a:lnTo>
                    <a:pt x="2727502" y="3962463"/>
                  </a:lnTo>
                  <a:lnTo>
                    <a:pt x="2728061" y="3962463"/>
                  </a:lnTo>
                  <a:lnTo>
                    <a:pt x="2730411" y="3961701"/>
                  </a:lnTo>
                  <a:lnTo>
                    <a:pt x="2732659" y="3960723"/>
                  </a:lnTo>
                  <a:lnTo>
                    <a:pt x="2734805" y="3959479"/>
                  </a:lnTo>
                  <a:close/>
                </a:path>
                <a:path extrusionOk="0" h="3970654" w="10048240">
                  <a:moveTo>
                    <a:pt x="2910941" y="3951960"/>
                  </a:moveTo>
                  <a:lnTo>
                    <a:pt x="2908287" y="3946093"/>
                  </a:lnTo>
                  <a:lnTo>
                    <a:pt x="2906052" y="3946918"/>
                  </a:lnTo>
                  <a:lnTo>
                    <a:pt x="2903918" y="3947960"/>
                  </a:lnTo>
                  <a:lnTo>
                    <a:pt x="2901873" y="3949192"/>
                  </a:lnTo>
                  <a:lnTo>
                    <a:pt x="2902102" y="3950893"/>
                  </a:lnTo>
                  <a:lnTo>
                    <a:pt x="2902762" y="3952405"/>
                  </a:lnTo>
                  <a:lnTo>
                    <a:pt x="2903867" y="3953726"/>
                  </a:lnTo>
                  <a:lnTo>
                    <a:pt x="2906306" y="3953433"/>
                  </a:lnTo>
                  <a:lnTo>
                    <a:pt x="2908655" y="3952849"/>
                  </a:lnTo>
                  <a:lnTo>
                    <a:pt x="2910941" y="3951960"/>
                  </a:lnTo>
                  <a:close/>
                </a:path>
                <a:path extrusionOk="0" h="3970654" w="10048240">
                  <a:moveTo>
                    <a:pt x="3081553" y="3943223"/>
                  </a:moveTo>
                  <a:lnTo>
                    <a:pt x="3078010" y="3937571"/>
                  </a:lnTo>
                  <a:lnTo>
                    <a:pt x="3075940" y="3938841"/>
                  </a:lnTo>
                  <a:lnTo>
                    <a:pt x="3074022" y="3940314"/>
                  </a:lnTo>
                  <a:lnTo>
                    <a:pt x="3071812" y="3942448"/>
                  </a:lnTo>
                  <a:lnTo>
                    <a:pt x="3074695" y="3946207"/>
                  </a:lnTo>
                  <a:lnTo>
                    <a:pt x="3077095" y="3945458"/>
                  </a:lnTo>
                  <a:lnTo>
                    <a:pt x="3079381" y="3944467"/>
                  </a:lnTo>
                  <a:lnTo>
                    <a:pt x="3081553" y="3943223"/>
                  </a:lnTo>
                  <a:close/>
                </a:path>
                <a:path extrusionOk="0" h="3970654" w="10048240">
                  <a:moveTo>
                    <a:pt x="3251606" y="3935806"/>
                  </a:moveTo>
                  <a:lnTo>
                    <a:pt x="3248952" y="3929938"/>
                  </a:lnTo>
                  <a:lnTo>
                    <a:pt x="3246717" y="3930815"/>
                  </a:lnTo>
                  <a:lnTo>
                    <a:pt x="3244570" y="3931882"/>
                  </a:lnTo>
                  <a:lnTo>
                    <a:pt x="3242538" y="3933152"/>
                  </a:lnTo>
                  <a:lnTo>
                    <a:pt x="3242208" y="3933367"/>
                  </a:lnTo>
                  <a:lnTo>
                    <a:pt x="3243757" y="3937571"/>
                  </a:lnTo>
                  <a:lnTo>
                    <a:pt x="3244532" y="3937571"/>
                  </a:lnTo>
                  <a:lnTo>
                    <a:pt x="3246996" y="3937381"/>
                  </a:lnTo>
                  <a:lnTo>
                    <a:pt x="3249345" y="3936796"/>
                  </a:lnTo>
                  <a:lnTo>
                    <a:pt x="3251606" y="3935806"/>
                  </a:lnTo>
                  <a:close/>
                </a:path>
                <a:path extrusionOk="0" h="3970654" w="10048240">
                  <a:moveTo>
                    <a:pt x="3427311" y="3925290"/>
                  </a:moveTo>
                  <a:lnTo>
                    <a:pt x="3425444" y="3923715"/>
                  </a:lnTo>
                  <a:lnTo>
                    <a:pt x="3423424" y="3922382"/>
                  </a:lnTo>
                  <a:lnTo>
                    <a:pt x="3421215" y="3921315"/>
                  </a:lnTo>
                  <a:lnTo>
                    <a:pt x="3418128" y="3927068"/>
                  </a:lnTo>
                  <a:lnTo>
                    <a:pt x="3420326" y="3928237"/>
                  </a:lnTo>
                  <a:lnTo>
                    <a:pt x="3422650" y="3929088"/>
                  </a:lnTo>
                  <a:lnTo>
                    <a:pt x="3425088" y="3929608"/>
                  </a:lnTo>
                  <a:lnTo>
                    <a:pt x="3425799" y="3929608"/>
                  </a:lnTo>
                  <a:lnTo>
                    <a:pt x="3427311" y="3925290"/>
                  </a:lnTo>
                  <a:close/>
                </a:path>
                <a:path extrusionOk="0" h="3970654" w="10048240">
                  <a:moveTo>
                    <a:pt x="9662325" y="528193"/>
                  </a:moveTo>
                  <a:lnTo>
                    <a:pt x="9641319" y="506920"/>
                  </a:lnTo>
                  <a:lnTo>
                    <a:pt x="9638322" y="507174"/>
                  </a:lnTo>
                  <a:lnTo>
                    <a:pt x="9635388" y="507301"/>
                  </a:lnTo>
                  <a:lnTo>
                    <a:pt x="9617088" y="527304"/>
                  </a:lnTo>
                  <a:lnTo>
                    <a:pt x="9617342" y="533158"/>
                  </a:lnTo>
                  <a:lnTo>
                    <a:pt x="9637268" y="551535"/>
                  </a:lnTo>
                  <a:lnTo>
                    <a:pt x="9640202" y="551421"/>
                  </a:lnTo>
                  <a:lnTo>
                    <a:pt x="9649142" y="549706"/>
                  </a:lnTo>
                  <a:lnTo>
                    <a:pt x="9655746" y="544918"/>
                  </a:lnTo>
                  <a:lnTo>
                    <a:pt x="9660115" y="537565"/>
                  </a:lnTo>
                  <a:lnTo>
                    <a:pt x="9662325" y="528193"/>
                  </a:lnTo>
                  <a:close/>
                </a:path>
                <a:path extrusionOk="0" h="3970654" w="10048240">
                  <a:moveTo>
                    <a:pt x="9674060" y="697255"/>
                  </a:moveTo>
                  <a:lnTo>
                    <a:pt x="9649536" y="673011"/>
                  </a:lnTo>
                  <a:lnTo>
                    <a:pt x="9646069" y="673468"/>
                  </a:lnTo>
                  <a:lnTo>
                    <a:pt x="9642704" y="673328"/>
                  </a:lnTo>
                  <a:lnTo>
                    <a:pt x="9621355" y="695452"/>
                  </a:lnTo>
                  <a:lnTo>
                    <a:pt x="9621609" y="698804"/>
                  </a:lnTo>
                  <a:lnTo>
                    <a:pt x="9621164" y="702411"/>
                  </a:lnTo>
                  <a:lnTo>
                    <a:pt x="9644113" y="725944"/>
                  </a:lnTo>
                  <a:lnTo>
                    <a:pt x="9647720" y="725576"/>
                  </a:lnTo>
                  <a:lnTo>
                    <a:pt x="9658833" y="723633"/>
                  </a:lnTo>
                  <a:lnTo>
                    <a:pt x="9666910" y="718223"/>
                  </a:lnTo>
                  <a:lnTo>
                    <a:pt x="9671977" y="709396"/>
                  </a:lnTo>
                  <a:lnTo>
                    <a:pt x="9674060" y="697255"/>
                  </a:lnTo>
                  <a:close/>
                </a:path>
                <a:path extrusionOk="0" h="3970654" w="10048240">
                  <a:moveTo>
                    <a:pt x="9685922" y="879017"/>
                  </a:moveTo>
                  <a:lnTo>
                    <a:pt x="9654692" y="845286"/>
                  </a:lnTo>
                  <a:lnTo>
                    <a:pt x="9642323" y="849223"/>
                  </a:lnTo>
                  <a:lnTo>
                    <a:pt x="9633090" y="855840"/>
                  </a:lnTo>
                  <a:lnTo>
                    <a:pt x="9627565" y="865339"/>
                  </a:lnTo>
                  <a:lnTo>
                    <a:pt x="9626257" y="877925"/>
                  </a:lnTo>
                  <a:lnTo>
                    <a:pt x="9626600" y="881773"/>
                  </a:lnTo>
                  <a:lnTo>
                    <a:pt x="9653562" y="905383"/>
                  </a:lnTo>
                  <a:lnTo>
                    <a:pt x="9661271" y="905027"/>
                  </a:lnTo>
                  <a:lnTo>
                    <a:pt x="9685922" y="879017"/>
                  </a:lnTo>
                  <a:close/>
                </a:path>
                <a:path extrusionOk="0" h="3970654" w="10048240">
                  <a:moveTo>
                    <a:pt x="9694862" y="1045438"/>
                  </a:moveTo>
                  <a:lnTo>
                    <a:pt x="9691484" y="1032903"/>
                  </a:lnTo>
                  <a:lnTo>
                    <a:pt x="9685223" y="1023505"/>
                  </a:lnTo>
                  <a:lnTo>
                    <a:pt x="9675863" y="1017714"/>
                  </a:lnTo>
                  <a:lnTo>
                    <a:pt x="9663214" y="1016000"/>
                  </a:lnTo>
                  <a:lnTo>
                    <a:pt x="9659214" y="1016114"/>
                  </a:lnTo>
                  <a:lnTo>
                    <a:pt x="9633725" y="1043038"/>
                  </a:lnTo>
                  <a:lnTo>
                    <a:pt x="9633953" y="1051039"/>
                  </a:lnTo>
                  <a:lnTo>
                    <a:pt x="9660865" y="1076528"/>
                  </a:lnTo>
                  <a:lnTo>
                    <a:pt x="9664878" y="1076413"/>
                  </a:lnTo>
                  <a:lnTo>
                    <a:pt x="9677311" y="1073988"/>
                  </a:lnTo>
                  <a:lnTo>
                    <a:pt x="9686341" y="1067689"/>
                  </a:lnTo>
                  <a:lnTo>
                    <a:pt x="9692132" y="1058011"/>
                  </a:lnTo>
                  <a:lnTo>
                    <a:pt x="9694862" y="1045438"/>
                  </a:lnTo>
                  <a:close/>
                </a:path>
                <a:path extrusionOk="0" h="3970654" w="10048240">
                  <a:moveTo>
                    <a:pt x="9700920" y="1219695"/>
                  </a:moveTo>
                  <a:lnTo>
                    <a:pt x="9678975" y="1188250"/>
                  </a:lnTo>
                  <a:lnTo>
                    <a:pt x="9675279" y="1187602"/>
                  </a:lnTo>
                  <a:lnTo>
                    <a:pt x="9667634" y="1187767"/>
                  </a:lnTo>
                  <a:lnTo>
                    <a:pt x="9643212" y="1213332"/>
                  </a:lnTo>
                  <a:lnTo>
                    <a:pt x="9643300" y="1217155"/>
                  </a:lnTo>
                  <a:lnTo>
                    <a:pt x="9645586" y="1228902"/>
                  </a:lnTo>
                  <a:lnTo>
                    <a:pt x="9651759" y="1237449"/>
                  </a:lnTo>
                  <a:lnTo>
                    <a:pt x="9661347" y="1243101"/>
                  </a:lnTo>
                  <a:lnTo>
                    <a:pt x="9673831" y="1246136"/>
                  </a:lnTo>
                  <a:lnTo>
                    <a:pt x="9677590" y="1245806"/>
                  </a:lnTo>
                  <a:lnTo>
                    <a:pt x="9700920" y="1219695"/>
                  </a:lnTo>
                  <a:close/>
                </a:path>
                <a:path extrusionOk="0" h="3970654" w="10048240">
                  <a:moveTo>
                    <a:pt x="9705772" y="1394917"/>
                  </a:moveTo>
                  <a:lnTo>
                    <a:pt x="9705365" y="1391627"/>
                  </a:lnTo>
                  <a:lnTo>
                    <a:pt x="9705403" y="1388325"/>
                  </a:lnTo>
                  <a:lnTo>
                    <a:pt x="9704756" y="1385150"/>
                  </a:lnTo>
                  <a:lnTo>
                    <a:pt x="9683115" y="1367866"/>
                  </a:lnTo>
                  <a:lnTo>
                    <a:pt x="9679813" y="1368171"/>
                  </a:lnTo>
                  <a:lnTo>
                    <a:pt x="9676486" y="1367853"/>
                  </a:lnTo>
                  <a:lnTo>
                    <a:pt x="9655302" y="1389418"/>
                  </a:lnTo>
                  <a:lnTo>
                    <a:pt x="9655696" y="1392732"/>
                  </a:lnTo>
                  <a:lnTo>
                    <a:pt x="9655442" y="1394510"/>
                  </a:lnTo>
                  <a:lnTo>
                    <a:pt x="9678835" y="1418069"/>
                  </a:lnTo>
                  <a:lnTo>
                    <a:pt x="9680613" y="1417904"/>
                  </a:lnTo>
                  <a:lnTo>
                    <a:pt x="9682353" y="1417523"/>
                  </a:lnTo>
                  <a:lnTo>
                    <a:pt x="9685668" y="1417535"/>
                  </a:lnTo>
                  <a:lnTo>
                    <a:pt x="9705467" y="1398143"/>
                  </a:lnTo>
                  <a:lnTo>
                    <a:pt x="9705772" y="1394917"/>
                  </a:lnTo>
                  <a:close/>
                </a:path>
                <a:path extrusionOk="0" h="3970654" w="10048240">
                  <a:moveTo>
                    <a:pt x="9707689" y="1564373"/>
                  </a:moveTo>
                  <a:lnTo>
                    <a:pt x="9707245" y="1561795"/>
                  </a:lnTo>
                  <a:lnTo>
                    <a:pt x="9707042" y="1559306"/>
                  </a:lnTo>
                  <a:lnTo>
                    <a:pt x="9706369" y="1556956"/>
                  </a:lnTo>
                  <a:lnTo>
                    <a:pt x="9689452" y="1544332"/>
                  </a:lnTo>
                  <a:lnTo>
                    <a:pt x="9684474" y="1544726"/>
                  </a:lnTo>
                  <a:lnTo>
                    <a:pt x="9669361" y="1562176"/>
                  </a:lnTo>
                  <a:lnTo>
                    <a:pt x="9669526" y="1564665"/>
                  </a:lnTo>
                  <a:lnTo>
                    <a:pt x="9669475" y="1567243"/>
                  </a:lnTo>
                  <a:lnTo>
                    <a:pt x="9687115" y="1582648"/>
                  </a:lnTo>
                  <a:lnTo>
                    <a:pt x="9689655" y="1582267"/>
                  </a:lnTo>
                  <a:lnTo>
                    <a:pt x="9692272" y="1582318"/>
                  </a:lnTo>
                  <a:lnTo>
                    <a:pt x="9707575" y="1566913"/>
                  </a:lnTo>
                  <a:lnTo>
                    <a:pt x="9707689" y="1564373"/>
                  </a:lnTo>
                  <a:close/>
                </a:path>
                <a:path extrusionOk="0" h="3970654" w="10048240">
                  <a:moveTo>
                    <a:pt x="9790455" y="2654"/>
                  </a:moveTo>
                  <a:lnTo>
                    <a:pt x="9788246" y="1473"/>
                  </a:lnTo>
                  <a:lnTo>
                    <a:pt x="9785921" y="622"/>
                  </a:lnTo>
                  <a:lnTo>
                    <a:pt x="9782924" y="0"/>
                  </a:lnTo>
                  <a:lnTo>
                    <a:pt x="9781375" y="4419"/>
                  </a:lnTo>
                  <a:lnTo>
                    <a:pt x="9783254" y="5969"/>
                  </a:lnTo>
                  <a:lnTo>
                    <a:pt x="9785299" y="7302"/>
                  </a:lnTo>
                  <a:lnTo>
                    <a:pt x="9787471" y="8407"/>
                  </a:lnTo>
                  <a:lnTo>
                    <a:pt x="9790455" y="2654"/>
                  </a:lnTo>
                  <a:close/>
                </a:path>
                <a:path extrusionOk="0" h="3970654" w="10048240">
                  <a:moveTo>
                    <a:pt x="9798533" y="182435"/>
                  </a:moveTo>
                  <a:lnTo>
                    <a:pt x="9795764" y="176580"/>
                  </a:lnTo>
                  <a:lnTo>
                    <a:pt x="9793529" y="177457"/>
                  </a:lnTo>
                  <a:lnTo>
                    <a:pt x="9791382" y="178511"/>
                  </a:lnTo>
                  <a:lnTo>
                    <a:pt x="9789350" y="179781"/>
                  </a:lnTo>
                  <a:lnTo>
                    <a:pt x="9789122" y="180009"/>
                  </a:lnTo>
                  <a:lnTo>
                    <a:pt x="9790671" y="184213"/>
                  </a:lnTo>
                  <a:lnTo>
                    <a:pt x="9791446" y="184213"/>
                  </a:lnTo>
                  <a:lnTo>
                    <a:pt x="9793884" y="183896"/>
                  </a:lnTo>
                  <a:lnTo>
                    <a:pt x="9796234" y="183299"/>
                  </a:lnTo>
                  <a:lnTo>
                    <a:pt x="9798533" y="182435"/>
                  </a:lnTo>
                  <a:close/>
                </a:path>
                <a:path extrusionOk="0" h="3970654" w="10048240">
                  <a:moveTo>
                    <a:pt x="9807715" y="352310"/>
                  </a:moveTo>
                  <a:lnTo>
                    <a:pt x="9802876" y="344500"/>
                  </a:lnTo>
                  <a:lnTo>
                    <a:pt x="9801009" y="344512"/>
                  </a:lnTo>
                  <a:lnTo>
                    <a:pt x="9800120" y="344754"/>
                  </a:lnTo>
                  <a:lnTo>
                    <a:pt x="9799307" y="345198"/>
                  </a:lnTo>
                  <a:lnTo>
                    <a:pt x="9797313" y="345973"/>
                  </a:lnTo>
                  <a:lnTo>
                    <a:pt x="9796539" y="349504"/>
                  </a:lnTo>
                  <a:lnTo>
                    <a:pt x="9795878" y="350723"/>
                  </a:lnTo>
                  <a:lnTo>
                    <a:pt x="9797085" y="357035"/>
                  </a:lnTo>
                  <a:lnTo>
                    <a:pt x="9800958" y="357695"/>
                  </a:lnTo>
                  <a:lnTo>
                    <a:pt x="9804502" y="356362"/>
                  </a:lnTo>
                  <a:lnTo>
                    <a:pt x="9806686" y="354596"/>
                  </a:lnTo>
                  <a:lnTo>
                    <a:pt x="9807715" y="352310"/>
                  </a:lnTo>
                  <a:close/>
                </a:path>
                <a:path extrusionOk="0" h="3970654" w="10048240">
                  <a:moveTo>
                    <a:pt x="9821672" y="523125"/>
                  </a:moveTo>
                  <a:lnTo>
                    <a:pt x="9821316" y="520001"/>
                  </a:lnTo>
                  <a:lnTo>
                    <a:pt x="9819551" y="513372"/>
                  </a:lnTo>
                  <a:lnTo>
                    <a:pt x="9815678" y="509054"/>
                  </a:lnTo>
                  <a:lnTo>
                    <a:pt x="9808705" y="510159"/>
                  </a:lnTo>
                  <a:lnTo>
                    <a:pt x="9805657" y="510489"/>
                  </a:lnTo>
                  <a:lnTo>
                    <a:pt x="9803168" y="511860"/>
                  </a:lnTo>
                  <a:lnTo>
                    <a:pt x="9799320" y="516648"/>
                  </a:lnTo>
                  <a:lnTo>
                    <a:pt x="9798533" y="519391"/>
                  </a:lnTo>
                  <a:lnTo>
                    <a:pt x="9799193" y="525487"/>
                  </a:lnTo>
                  <a:lnTo>
                    <a:pt x="9800565" y="527977"/>
                  </a:lnTo>
                  <a:lnTo>
                    <a:pt x="9805352" y="531837"/>
                  </a:lnTo>
                  <a:lnTo>
                    <a:pt x="9808083" y="532612"/>
                  </a:lnTo>
                  <a:lnTo>
                    <a:pt x="9811144" y="532282"/>
                  </a:lnTo>
                  <a:lnTo>
                    <a:pt x="9814268" y="532053"/>
                  </a:lnTo>
                  <a:lnTo>
                    <a:pt x="9816846" y="530720"/>
                  </a:lnTo>
                  <a:lnTo>
                    <a:pt x="9820846" y="525894"/>
                  </a:lnTo>
                  <a:lnTo>
                    <a:pt x="9821672" y="523125"/>
                  </a:lnTo>
                  <a:close/>
                </a:path>
                <a:path extrusionOk="0" h="3970654" w="10048240">
                  <a:moveTo>
                    <a:pt x="9832048" y="688174"/>
                  </a:moveTo>
                  <a:lnTo>
                    <a:pt x="9831197" y="684682"/>
                  </a:lnTo>
                  <a:lnTo>
                    <a:pt x="9829254" y="681977"/>
                  </a:lnTo>
                  <a:lnTo>
                    <a:pt x="9823196" y="678116"/>
                  </a:lnTo>
                  <a:lnTo>
                    <a:pt x="9819919" y="677506"/>
                  </a:lnTo>
                  <a:lnTo>
                    <a:pt x="9812871" y="678942"/>
                  </a:lnTo>
                  <a:lnTo>
                    <a:pt x="9810077" y="680770"/>
                  </a:lnTo>
                  <a:lnTo>
                    <a:pt x="9806000" y="686689"/>
                  </a:lnTo>
                  <a:lnTo>
                    <a:pt x="9805251" y="689940"/>
                  </a:lnTo>
                  <a:lnTo>
                    <a:pt x="9805835" y="693483"/>
                  </a:lnTo>
                  <a:lnTo>
                    <a:pt x="9805886" y="695286"/>
                  </a:lnTo>
                  <a:lnTo>
                    <a:pt x="9817163" y="705065"/>
                  </a:lnTo>
                  <a:lnTo>
                    <a:pt x="9818916" y="705002"/>
                  </a:lnTo>
                  <a:lnTo>
                    <a:pt x="9820656" y="704557"/>
                  </a:lnTo>
                  <a:lnTo>
                    <a:pt x="9828289" y="703554"/>
                  </a:lnTo>
                  <a:lnTo>
                    <a:pt x="9831718" y="698576"/>
                  </a:lnTo>
                  <a:lnTo>
                    <a:pt x="9831718" y="688619"/>
                  </a:lnTo>
                  <a:lnTo>
                    <a:pt x="9832048" y="688174"/>
                  </a:lnTo>
                  <a:close/>
                </a:path>
                <a:path extrusionOk="0" h="3970654" w="10048240">
                  <a:moveTo>
                    <a:pt x="9841459" y="867194"/>
                  </a:moveTo>
                  <a:lnTo>
                    <a:pt x="9827577" y="852246"/>
                  </a:lnTo>
                  <a:lnTo>
                    <a:pt x="9825520" y="852373"/>
                  </a:lnTo>
                  <a:lnTo>
                    <a:pt x="9823475" y="852462"/>
                  </a:lnTo>
                  <a:lnTo>
                    <a:pt x="9810902" y="866482"/>
                  </a:lnTo>
                  <a:lnTo>
                    <a:pt x="9811029" y="868527"/>
                  </a:lnTo>
                  <a:lnTo>
                    <a:pt x="9811499" y="872490"/>
                  </a:lnTo>
                  <a:lnTo>
                    <a:pt x="9813252" y="875779"/>
                  </a:lnTo>
                  <a:lnTo>
                    <a:pt x="9819335" y="880960"/>
                  </a:lnTo>
                  <a:lnTo>
                    <a:pt x="9822866" y="882180"/>
                  </a:lnTo>
                  <a:lnTo>
                    <a:pt x="9830854" y="881824"/>
                  </a:lnTo>
                  <a:lnTo>
                    <a:pt x="9834258" y="880300"/>
                  </a:lnTo>
                  <a:lnTo>
                    <a:pt x="9839871" y="874623"/>
                  </a:lnTo>
                  <a:lnTo>
                    <a:pt x="9841332" y="871194"/>
                  </a:lnTo>
                  <a:lnTo>
                    <a:pt x="9841459" y="867194"/>
                  </a:lnTo>
                  <a:close/>
                </a:path>
                <a:path extrusionOk="0" h="3970654" w="10048240">
                  <a:moveTo>
                    <a:pt x="9851390" y="1039190"/>
                  </a:moveTo>
                  <a:lnTo>
                    <a:pt x="9832276" y="1021537"/>
                  </a:lnTo>
                  <a:lnTo>
                    <a:pt x="9830067" y="1021715"/>
                  </a:lnTo>
                  <a:lnTo>
                    <a:pt x="9816833" y="1037259"/>
                  </a:lnTo>
                  <a:lnTo>
                    <a:pt x="9817189" y="1041666"/>
                  </a:lnTo>
                  <a:lnTo>
                    <a:pt x="9832734" y="1054912"/>
                  </a:lnTo>
                  <a:lnTo>
                    <a:pt x="9834931" y="1054735"/>
                  </a:lnTo>
                  <a:lnTo>
                    <a:pt x="9837204" y="1054633"/>
                  </a:lnTo>
                  <a:lnTo>
                    <a:pt x="9851047" y="1041374"/>
                  </a:lnTo>
                  <a:lnTo>
                    <a:pt x="9851390" y="1039190"/>
                  </a:lnTo>
                  <a:close/>
                </a:path>
                <a:path extrusionOk="0" h="3970654" w="10048240">
                  <a:moveTo>
                    <a:pt x="9857842" y="1206398"/>
                  </a:moveTo>
                  <a:lnTo>
                    <a:pt x="9844684" y="1193241"/>
                  </a:lnTo>
                  <a:lnTo>
                    <a:pt x="9842678" y="1193253"/>
                  </a:lnTo>
                  <a:lnTo>
                    <a:pt x="9828251" y="1212126"/>
                  </a:lnTo>
                  <a:lnTo>
                    <a:pt x="9829521" y="1215605"/>
                  </a:lnTo>
                  <a:lnTo>
                    <a:pt x="9834778" y="1221562"/>
                  </a:lnTo>
                  <a:lnTo>
                    <a:pt x="9838055" y="1223264"/>
                  </a:lnTo>
                  <a:lnTo>
                    <a:pt x="9842005" y="1223683"/>
                  </a:lnTo>
                  <a:lnTo>
                    <a:pt x="9851415" y="1224013"/>
                  </a:lnTo>
                  <a:lnTo>
                    <a:pt x="9856508" y="1217930"/>
                  </a:lnTo>
                  <a:lnTo>
                    <a:pt x="9857829" y="1208405"/>
                  </a:lnTo>
                  <a:lnTo>
                    <a:pt x="9857842" y="1206398"/>
                  </a:lnTo>
                  <a:close/>
                </a:path>
                <a:path extrusionOk="0" h="3970654" w="10048240">
                  <a:moveTo>
                    <a:pt x="9863137" y="1381607"/>
                  </a:moveTo>
                  <a:lnTo>
                    <a:pt x="9862147" y="1379042"/>
                  </a:lnTo>
                  <a:lnTo>
                    <a:pt x="9858223" y="1374648"/>
                  </a:lnTo>
                  <a:lnTo>
                    <a:pt x="9855771" y="1373378"/>
                  </a:lnTo>
                  <a:lnTo>
                    <a:pt x="9852850" y="1373047"/>
                  </a:lnTo>
                  <a:lnTo>
                    <a:pt x="9851123" y="1372501"/>
                  </a:lnTo>
                  <a:lnTo>
                    <a:pt x="9838385" y="1382306"/>
                  </a:lnTo>
                  <a:lnTo>
                    <a:pt x="9838474" y="1384109"/>
                  </a:lnTo>
                  <a:lnTo>
                    <a:pt x="9838220" y="1385620"/>
                  </a:lnTo>
                  <a:lnTo>
                    <a:pt x="9848431" y="1396936"/>
                  </a:lnTo>
                  <a:lnTo>
                    <a:pt x="9856508" y="1397939"/>
                  </a:lnTo>
                  <a:lnTo>
                    <a:pt x="9861931" y="1394396"/>
                  </a:lnTo>
                  <a:lnTo>
                    <a:pt x="9863137" y="1384554"/>
                  </a:lnTo>
                  <a:lnTo>
                    <a:pt x="9863137" y="1381607"/>
                  </a:lnTo>
                  <a:close/>
                </a:path>
                <a:path extrusionOk="0" h="3970654" w="10048240">
                  <a:moveTo>
                    <a:pt x="9868408" y="1553184"/>
                  </a:moveTo>
                  <a:lnTo>
                    <a:pt x="9867684" y="1550873"/>
                  </a:lnTo>
                  <a:lnTo>
                    <a:pt x="9864217" y="1546872"/>
                  </a:lnTo>
                  <a:lnTo>
                    <a:pt x="9862020" y="1545831"/>
                  </a:lnTo>
                  <a:lnTo>
                    <a:pt x="9859378" y="1545755"/>
                  </a:lnTo>
                  <a:lnTo>
                    <a:pt x="9853409" y="1544866"/>
                  </a:lnTo>
                  <a:lnTo>
                    <a:pt x="9850971" y="1549730"/>
                  </a:lnTo>
                  <a:lnTo>
                    <a:pt x="9848977" y="1554492"/>
                  </a:lnTo>
                  <a:lnTo>
                    <a:pt x="9848939" y="1557108"/>
                  </a:lnTo>
                  <a:lnTo>
                    <a:pt x="9849790" y="1559394"/>
                  </a:lnTo>
                  <a:lnTo>
                    <a:pt x="9853270" y="1563306"/>
                  </a:lnTo>
                  <a:lnTo>
                    <a:pt x="9855441" y="1564411"/>
                  </a:lnTo>
                  <a:lnTo>
                    <a:pt x="9858057" y="1564665"/>
                  </a:lnTo>
                  <a:lnTo>
                    <a:pt x="9863912" y="1565554"/>
                  </a:lnTo>
                  <a:lnTo>
                    <a:pt x="9867341" y="1560906"/>
                  </a:lnTo>
                  <a:lnTo>
                    <a:pt x="9868116" y="1555826"/>
                  </a:lnTo>
                  <a:lnTo>
                    <a:pt x="9868408" y="1553184"/>
                  </a:lnTo>
                  <a:close/>
                </a:path>
                <a:path extrusionOk="0" h="3970654" w="10048240">
                  <a:moveTo>
                    <a:pt x="9871215" y="1726984"/>
                  </a:moveTo>
                  <a:lnTo>
                    <a:pt x="9869957" y="1724863"/>
                  </a:lnTo>
                  <a:lnTo>
                    <a:pt x="9868484" y="1722907"/>
                  </a:lnTo>
                  <a:lnTo>
                    <a:pt x="9866795" y="1721116"/>
                  </a:lnTo>
                  <a:lnTo>
                    <a:pt x="9866351" y="1720786"/>
                  </a:lnTo>
                  <a:lnTo>
                    <a:pt x="9862591" y="1722996"/>
                  </a:lnTo>
                  <a:lnTo>
                    <a:pt x="9862591" y="1723656"/>
                  </a:lnTo>
                  <a:lnTo>
                    <a:pt x="9863341" y="1726044"/>
                  </a:lnTo>
                  <a:lnTo>
                    <a:pt x="9864369" y="1728292"/>
                  </a:lnTo>
                  <a:lnTo>
                    <a:pt x="9865690" y="1730413"/>
                  </a:lnTo>
                  <a:lnTo>
                    <a:pt x="9871215" y="1726984"/>
                  </a:lnTo>
                  <a:close/>
                </a:path>
                <a:path extrusionOk="0" h="3970654" w="10048240">
                  <a:moveTo>
                    <a:pt x="9879622" y="1897811"/>
                  </a:moveTo>
                  <a:lnTo>
                    <a:pt x="9876968" y="1891944"/>
                  </a:lnTo>
                  <a:lnTo>
                    <a:pt x="9874720" y="1892769"/>
                  </a:lnTo>
                  <a:lnTo>
                    <a:pt x="9872574" y="1893836"/>
                  </a:lnTo>
                  <a:lnTo>
                    <a:pt x="9870554" y="1895157"/>
                  </a:lnTo>
                  <a:lnTo>
                    <a:pt x="9870224" y="1895259"/>
                  </a:lnTo>
                  <a:lnTo>
                    <a:pt x="9871888" y="1899577"/>
                  </a:lnTo>
                  <a:lnTo>
                    <a:pt x="9872662" y="1899577"/>
                  </a:lnTo>
                  <a:lnTo>
                    <a:pt x="9875063" y="1899285"/>
                  </a:lnTo>
                  <a:lnTo>
                    <a:pt x="9877387" y="1898688"/>
                  </a:lnTo>
                  <a:lnTo>
                    <a:pt x="9879622" y="1897811"/>
                  </a:lnTo>
                  <a:close/>
                </a:path>
                <a:path extrusionOk="0" h="3970654" w="10048240">
                  <a:moveTo>
                    <a:pt x="9886925" y="2069744"/>
                  </a:moveTo>
                  <a:lnTo>
                    <a:pt x="9880841" y="2067534"/>
                  </a:lnTo>
                  <a:lnTo>
                    <a:pt x="9880117" y="2069744"/>
                  </a:lnTo>
                  <a:lnTo>
                    <a:pt x="9879711" y="2072043"/>
                  </a:lnTo>
                  <a:lnTo>
                    <a:pt x="9879622" y="2075497"/>
                  </a:lnTo>
                  <a:lnTo>
                    <a:pt x="9884169" y="2076386"/>
                  </a:lnTo>
                  <a:lnTo>
                    <a:pt x="9885286" y="2074252"/>
                  </a:lnTo>
                  <a:lnTo>
                    <a:pt x="9886213" y="2072043"/>
                  </a:lnTo>
                  <a:lnTo>
                    <a:pt x="9886925" y="2069744"/>
                  </a:lnTo>
                  <a:close/>
                </a:path>
                <a:path extrusionOk="0" h="3970654" w="10048240">
                  <a:moveTo>
                    <a:pt x="9975558" y="174142"/>
                  </a:moveTo>
                  <a:lnTo>
                    <a:pt x="9972904" y="168275"/>
                  </a:lnTo>
                  <a:lnTo>
                    <a:pt x="9970605" y="169125"/>
                  </a:lnTo>
                  <a:lnTo>
                    <a:pt x="9968433" y="170192"/>
                  </a:lnTo>
                  <a:lnTo>
                    <a:pt x="9966376" y="171488"/>
                  </a:lnTo>
                  <a:lnTo>
                    <a:pt x="9966147" y="171602"/>
                  </a:lnTo>
                  <a:lnTo>
                    <a:pt x="9967697" y="175907"/>
                  </a:lnTo>
                  <a:lnTo>
                    <a:pt x="9968471" y="175907"/>
                  </a:lnTo>
                  <a:lnTo>
                    <a:pt x="9970910" y="175628"/>
                  </a:lnTo>
                  <a:lnTo>
                    <a:pt x="9973259" y="175044"/>
                  </a:lnTo>
                  <a:lnTo>
                    <a:pt x="9975558" y="174142"/>
                  </a:lnTo>
                  <a:close/>
                </a:path>
                <a:path extrusionOk="0" h="3970654" w="10048240">
                  <a:moveTo>
                    <a:pt x="9982746" y="343865"/>
                  </a:moveTo>
                  <a:lnTo>
                    <a:pt x="9981489" y="341782"/>
                  </a:lnTo>
                  <a:lnTo>
                    <a:pt x="9980003" y="339877"/>
                  </a:lnTo>
                  <a:lnTo>
                    <a:pt x="9977882" y="337667"/>
                  </a:lnTo>
                  <a:lnTo>
                    <a:pt x="9974110" y="340550"/>
                  </a:lnTo>
                  <a:lnTo>
                    <a:pt x="9974859" y="342950"/>
                  </a:lnTo>
                  <a:lnTo>
                    <a:pt x="9975850" y="345236"/>
                  </a:lnTo>
                  <a:lnTo>
                    <a:pt x="9977107" y="347408"/>
                  </a:lnTo>
                  <a:lnTo>
                    <a:pt x="9982746" y="343865"/>
                  </a:lnTo>
                  <a:close/>
                </a:path>
                <a:path extrusionOk="0" h="3970654" w="10048240">
                  <a:moveTo>
                    <a:pt x="9991268" y="511378"/>
                  </a:moveTo>
                  <a:lnTo>
                    <a:pt x="9989045" y="510209"/>
                  </a:lnTo>
                  <a:lnTo>
                    <a:pt x="9986721" y="509333"/>
                  </a:lnTo>
                  <a:lnTo>
                    <a:pt x="9984295" y="508723"/>
                  </a:lnTo>
                  <a:lnTo>
                    <a:pt x="9983737" y="508723"/>
                  </a:lnTo>
                  <a:lnTo>
                    <a:pt x="9982187" y="513143"/>
                  </a:lnTo>
                  <a:lnTo>
                    <a:pt x="9984067" y="514692"/>
                  </a:lnTo>
                  <a:lnTo>
                    <a:pt x="9986112" y="516026"/>
                  </a:lnTo>
                  <a:lnTo>
                    <a:pt x="9988283" y="517131"/>
                  </a:lnTo>
                  <a:lnTo>
                    <a:pt x="9991268" y="511378"/>
                  </a:lnTo>
                  <a:close/>
                </a:path>
                <a:path extrusionOk="0" h="3970654" w="10048240">
                  <a:moveTo>
                    <a:pt x="9998570" y="682752"/>
                  </a:moveTo>
                  <a:lnTo>
                    <a:pt x="9996640" y="681228"/>
                  </a:lnTo>
                  <a:lnTo>
                    <a:pt x="9994582" y="679945"/>
                  </a:lnTo>
                  <a:lnTo>
                    <a:pt x="9992373" y="678878"/>
                  </a:lnTo>
                  <a:lnTo>
                    <a:pt x="9989388" y="684644"/>
                  </a:lnTo>
                  <a:lnTo>
                    <a:pt x="9991611" y="685761"/>
                  </a:lnTo>
                  <a:lnTo>
                    <a:pt x="9993935" y="686612"/>
                  </a:lnTo>
                  <a:lnTo>
                    <a:pt x="9996348" y="687184"/>
                  </a:lnTo>
                  <a:lnTo>
                    <a:pt x="9996945" y="687184"/>
                  </a:lnTo>
                  <a:lnTo>
                    <a:pt x="9998570" y="682752"/>
                  </a:lnTo>
                  <a:close/>
                </a:path>
                <a:path extrusionOk="0" h="3970654" w="10048240">
                  <a:moveTo>
                    <a:pt x="10007524" y="861441"/>
                  </a:moveTo>
                  <a:lnTo>
                    <a:pt x="10004869" y="855573"/>
                  </a:lnTo>
                  <a:lnTo>
                    <a:pt x="10002634" y="856449"/>
                  </a:lnTo>
                  <a:lnTo>
                    <a:pt x="10000488" y="857516"/>
                  </a:lnTo>
                  <a:lnTo>
                    <a:pt x="9998456" y="858786"/>
                  </a:lnTo>
                  <a:lnTo>
                    <a:pt x="9998126" y="859002"/>
                  </a:lnTo>
                  <a:lnTo>
                    <a:pt x="9999675" y="863206"/>
                  </a:lnTo>
                  <a:lnTo>
                    <a:pt x="10000450" y="863206"/>
                  </a:lnTo>
                  <a:lnTo>
                    <a:pt x="10002888" y="862977"/>
                  </a:lnTo>
                  <a:lnTo>
                    <a:pt x="10005263" y="862380"/>
                  </a:lnTo>
                  <a:lnTo>
                    <a:pt x="10007524" y="861441"/>
                  </a:lnTo>
                  <a:close/>
                </a:path>
                <a:path extrusionOk="0" h="3970654" w="10048240">
                  <a:moveTo>
                    <a:pt x="10015715" y="1028395"/>
                  </a:moveTo>
                  <a:lnTo>
                    <a:pt x="10013518" y="1027226"/>
                  </a:lnTo>
                  <a:lnTo>
                    <a:pt x="10011194" y="1026375"/>
                  </a:lnTo>
                  <a:lnTo>
                    <a:pt x="10008197" y="1025740"/>
                  </a:lnTo>
                  <a:lnTo>
                    <a:pt x="10006533" y="1030173"/>
                  </a:lnTo>
                  <a:lnTo>
                    <a:pt x="10008413" y="1031722"/>
                  </a:lnTo>
                  <a:lnTo>
                    <a:pt x="10010445" y="1033043"/>
                  </a:lnTo>
                  <a:lnTo>
                    <a:pt x="10012616" y="1034148"/>
                  </a:lnTo>
                  <a:lnTo>
                    <a:pt x="10013505" y="1032598"/>
                  </a:lnTo>
                  <a:lnTo>
                    <a:pt x="10014280" y="1030947"/>
                  </a:lnTo>
                  <a:lnTo>
                    <a:pt x="10015715" y="1028395"/>
                  </a:lnTo>
                  <a:close/>
                </a:path>
                <a:path extrusionOk="0" h="3970654" w="10048240">
                  <a:moveTo>
                    <a:pt x="10023018" y="1198232"/>
                  </a:moveTo>
                  <a:lnTo>
                    <a:pt x="10017265" y="1195133"/>
                  </a:lnTo>
                  <a:lnTo>
                    <a:pt x="10016160" y="1197356"/>
                  </a:lnTo>
                  <a:lnTo>
                    <a:pt x="10015309" y="1199680"/>
                  </a:lnTo>
                  <a:lnTo>
                    <a:pt x="10014725" y="1202105"/>
                  </a:lnTo>
                  <a:lnTo>
                    <a:pt x="10014610" y="1202766"/>
                  </a:lnTo>
                  <a:lnTo>
                    <a:pt x="10019030" y="1204315"/>
                  </a:lnTo>
                  <a:lnTo>
                    <a:pt x="10020656" y="1202474"/>
                  </a:lnTo>
                  <a:lnTo>
                    <a:pt x="10021989" y="1200454"/>
                  </a:lnTo>
                  <a:lnTo>
                    <a:pt x="10023018" y="1198232"/>
                  </a:lnTo>
                  <a:close/>
                </a:path>
                <a:path extrusionOk="0" h="3970654" w="10048240">
                  <a:moveTo>
                    <a:pt x="10031311" y="1374597"/>
                  </a:moveTo>
                  <a:lnTo>
                    <a:pt x="10025558" y="1371600"/>
                  </a:lnTo>
                  <a:lnTo>
                    <a:pt x="10024440" y="1373822"/>
                  </a:lnTo>
                  <a:lnTo>
                    <a:pt x="10023589" y="1376146"/>
                  </a:lnTo>
                  <a:lnTo>
                    <a:pt x="10023018" y="1378572"/>
                  </a:lnTo>
                  <a:lnTo>
                    <a:pt x="10022903" y="1379131"/>
                  </a:lnTo>
                  <a:lnTo>
                    <a:pt x="10027450" y="1380680"/>
                  </a:lnTo>
                  <a:lnTo>
                    <a:pt x="10028987" y="1378813"/>
                  </a:lnTo>
                  <a:lnTo>
                    <a:pt x="10030282" y="1376781"/>
                  </a:lnTo>
                  <a:lnTo>
                    <a:pt x="10031311" y="1374597"/>
                  </a:lnTo>
                  <a:close/>
                </a:path>
                <a:path extrusionOk="0" h="3970654" w="10048240">
                  <a:moveTo>
                    <a:pt x="10039947" y="1548853"/>
                  </a:moveTo>
                  <a:lnTo>
                    <a:pt x="10037293" y="1542986"/>
                  </a:lnTo>
                  <a:lnTo>
                    <a:pt x="10035032" y="1543812"/>
                  </a:lnTo>
                  <a:lnTo>
                    <a:pt x="10032886" y="1544878"/>
                  </a:lnTo>
                  <a:lnTo>
                    <a:pt x="10030879" y="1546199"/>
                  </a:lnTo>
                  <a:lnTo>
                    <a:pt x="10030536" y="1546301"/>
                  </a:lnTo>
                  <a:lnTo>
                    <a:pt x="10032200" y="1550619"/>
                  </a:lnTo>
                  <a:lnTo>
                    <a:pt x="10032975" y="1550619"/>
                  </a:lnTo>
                  <a:lnTo>
                    <a:pt x="10035375" y="1550327"/>
                  </a:lnTo>
                  <a:lnTo>
                    <a:pt x="10037699" y="1549717"/>
                  </a:lnTo>
                  <a:lnTo>
                    <a:pt x="10039947" y="1548853"/>
                  </a:lnTo>
                  <a:close/>
                </a:path>
                <a:path extrusionOk="0" h="3970654" w="10048240">
                  <a:moveTo>
                    <a:pt x="10048240" y="1718348"/>
                  </a:moveTo>
                  <a:lnTo>
                    <a:pt x="10044811" y="1712709"/>
                  </a:lnTo>
                  <a:lnTo>
                    <a:pt x="10042703" y="1713966"/>
                  </a:lnTo>
                  <a:lnTo>
                    <a:pt x="10040747" y="1715439"/>
                  </a:lnTo>
                  <a:lnTo>
                    <a:pt x="10038956" y="1717128"/>
                  </a:lnTo>
                  <a:lnTo>
                    <a:pt x="10038613" y="1717573"/>
                  </a:lnTo>
                  <a:lnTo>
                    <a:pt x="10040937" y="1721332"/>
                  </a:lnTo>
                  <a:lnTo>
                    <a:pt x="10041496" y="1721332"/>
                  </a:lnTo>
                  <a:lnTo>
                    <a:pt x="10043846" y="1720570"/>
                  </a:lnTo>
                  <a:lnTo>
                    <a:pt x="10046094" y="1719592"/>
                  </a:lnTo>
                  <a:lnTo>
                    <a:pt x="10048240" y="1718348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971449" y="4063516"/>
              <a:ext cx="180975" cy="16510"/>
            </a:xfrm>
            <a:custGeom>
              <a:rect b="b" l="l" r="r" t="t"/>
              <a:pathLst>
                <a:path extrusionOk="0" h="16510" w="180975">
                  <a:moveTo>
                    <a:pt x="9182" y="12166"/>
                  </a:moveTo>
                  <a:lnTo>
                    <a:pt x="7315" y="10591"/>
                  </a:lnTo>
                  <a:lnTo>
                    <a:pt x="5295" y="9258"/>
                  </a:lnTo>
                  <a:lnTo>
                    <a:pt x="3086" y="8191"/>
                  </a:lnTo>
                  <a:lnTo>
                    <a:pt x="0" y="13944"/>
                  </a:lnTo>
                  <a:lnTo>
                    <a:pt x="2197" y="15113"/>
                  </a:lnTo>
                  <a:lnTo>
                    <a:pt x="4521" y="15963"/>
                  </a:lnTo>
                  <a:lnTo>
                    <a:pt x="6959" y="16484"/>
                  </a:lnTo>
                  <a:lnTo>
                    <a:pt x="7670" y="16484"/>
                  </a:lnTo>
                  <a:lnTo>
                    <a:pt x="9182" y="12166"/>
                  </a:lnTo>
                  <a:close/>
                </a:path>
                <a:path extrusionOk="0" h="16510" w="180975">
                  <a:moveTo>
                    <a:pt x="180454" y="5524"/>
                  </a:moveTo>
                  <a:lnTo>
                    <a:pt x="177012" y="0"/>
                  </a:lnTo>
                  <a:lnTo>
                    <a:pt x="174866" y="1193"/>
                  </a:lnTo>
                  <a:lnTo>
                    <a:pt x="172897" y="2679"/>
                  </a:lnTo>
                  <a:lnTo>
                    <a:pt x="171157" y="4419"/>
                  </a:lnTo>
                  <a:lnTo>
                    <a:pt x="170827" y="4864"/>
                  </a:lnTo>
                  <a:lnTo>
                    <a:pt x="173037" y="8623"/>
                  </a:lnTo>
                  <a:lnTo>
                    <a:pt x="173583" y="8623"/>
                  </a:lnTo>
                  <a:lnTo>
                    <a:pt x="176009" y="7899"/>
                  </a:lnTo>
                  <a:lnTo>
                    <a:pt x="178308" y="6870"/>
                  </a:lnTo>
                  <a:lnTo>
                    <a:pt x="180454" y="5524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249255" y="1086952"/>
              <a:ext cx="9638665" cy="1958975"/>
            </a:xfrm>
            <a:custGeom>
              <a:rect b="b" l="l" r="r" t="t"/>
              <a:pathLst>
                <a:path extrusionOk="0" h="1958975" w="9638665">
                  <a:moveTo>
                    <a:pt x="0" y="1958665"/>
                  </a:moveTo>
                  <a:lnTo>
                    <a:pt x="0" y="579865"/>
                  </a:lnTo>
                  <a:lnTo>
                    <a:pt x="9638210" y="0"/>
                  </a:lnTo>
                  <a:lnTo>
                    <a:pt x="9638210" y="1378799"/>
                  </a:lnTo>
                  <a:lnTo>
                    <a:pt x="0" y="1958665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289561" y="8762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10726136" y="3343882"/>
                  </a:moveTo>
                  <a:lnTo>
                    <a:pt x="10043596" y="2114889"/>
                  </a:lnTo>
                  <a:lnTo>
                    <a:pt x="9361056" y="2114889"/>
                  </a:lnTo>
                  <a:lnTo>
                    <a:pt x="9003798" y="1416970"/>
                  </a:lnTo>
                  <a:lnTo>
                    <a:pt x="0" y="1958665"/>
                  </a:lnTo>
                  <a:lnTo>
                    <a:pt x="0" y="579755"/>
                  </a:lnTo>
                  <a:lnTo>
                    <a:pt x="9638099" y="0"/>
                  </a:lnTo>
                  <a:lnTo>
                    <a:pt x="9638099" y="1378799"/>
                  </a:lnTo>
                  <a:lnTo>
                    <a:pt x="9636882" y="1378910"/>
                  </a:lnTo>
                  <a:lnTo>
                    <a:pt x="9766663" y="1757853"/>
                  </a:lnTo>
                  <a:lnTo>
                    <a:pt x="10320861" y="1757853"/>
                  </a:lnTo>
                  <a:lnTo>
                    <a:pt x="10726136" y="3343882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289554" y="8774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9003805" y="1416964"/>
                  </a:moveTo>
                  <a:lnTo>
                    <a:pt x="114846" y="1822792"/>
                  </a:lnTo>
                  <a:lnTo>
                    <a:pt x="0" y="579755"/>
                  </a:lnTo>
                  <a:lnTo>
                    <a:pt x="0" y="1958657"/>
                  </a:lnTo>
                  <a:lnTo>
                    <a:pt x="959700" y="1900923"/>
                  </a:lnTo>
                  <a:lnTo>
                    <a:pt x="9003805" y="1416964"/>
                  </a:lnTo>
                  <a:close/>
                </a:path>
                <a:path extrusionOk="0" h="3343910" w="10726419">
                  <a:moveTo>
                    <a:pt x="9638106" y="0"/>
                  </a:moveTo>
                  <a:lnTo>
                    <a:pt x="1333881" y="499529"/>
                  </a:lnTo>
                  <a:lnTo>
                    <a:pt x="9579013" y="66713"/>
                  </a:lnTo>
                  <a:lnTo>
                    <a:pt x="9636887" y="1378902"/>
                  </a:lnTo>
                  <a:lnTo>
                    <a:pt x="9638106" y="0"/>
                  </a:lnTo>
                  <a:close/>
                </a:path>
                <a:path extrusionOk="0" h="3343910" w="10726419">
                  <a:moveTo>
                    <a:pt x="10245293" y="2478227"/>
                  </a:moveTo>
                  <a:lnTo>
                    <a:pt x="1038466" y="2951099"/>
                  </a:lnTo>
                  <a:lnTo>
                    <a:pt x="959700" y="1900923"/>
                  </a:lnTo>
                  <a:lnTo>
                    <a:pt x="959700" y="3036849"/>
                  </a:lnTo>
                  <a:lnTo>
                    <a:pt x="10245293" y="2478227"/>
                  </a:lnTo>
                  <a:close/>
                </a:path>
                <a:path extrusionOk="0" h="3343910" w="10726419">
                  <a:moveTo>
                    <a:pt x="10597909" y="1078179"/>
                  </a:moveTo>
                  <a:lnTo>
                    <a:pt x="9638106" y="1135938"/>
                  </a:lnTo>
                  <a:lnTo>
                    <a:pt x="10525328" y="1161605"/>
                  </a:lnTo>
                  <a:lnTo>
                    <a:pt x="10597909" y="2456980"/>
                  </a:lnTo>
                  <a:lnTo>
                    <a:pt x="10597909" y="1078179"/>
                  </a:lnTo>
                  <a:close/>
                </a:path>
                <a:path extrusionOk="0" h="3343910" w="10726419">
                  <a:moveTo>
                    <a:pt x="10726141" y="3343872"/>
                  </a:moveTo>
                  <a:lnTo>
                    <a:pt x="10320858" y="1757845"/>
                  </a:lnTo>
                  <a:lnTo>
                    <a:pt x="9766668" y="1757845"/>
                  </a:lnTo>
                  <a:lnTo>
                    <a:pt x="10280917" y="1822792"/>
                  </a:lnTo>
                  <a:lnTo>
                    <a:pt x="10726141" y="3343872"/>
                  </a:lnTo>
                  <a:close/>
                </a:path>
                <a:path extrusionOk="0" h="3343910" w="10726419">
                  <a:moveTo>
                    <a:pt x="10726141" y="3343872"/>
                  </a:moveTo>
                  <a:lnTo>
                    <a:pt x="10054552" y="2009660"/>
                  </a:lnTo>
                  <a:lnTo>
                    <a:pt x="9407741" y="2009660"/>
                  </a:lnTo>
                  <a:lnTo>
                    <a:pt x="9003805" y="1416964"/>
                  </a:lnTo>
                  <a:lnTo>
                    <a:pt x="9361056" y="2114880"/>
                  </a:lnTo>
                  <a:lnTo>
                    <a:pt x="10043592" y="2114880"/>
                  </a:lnTo>
                  <a:lnTo>
                    <a:pt x="10726141" y="3343872"/>
                  </a:lnTo>
                  <a:close/>
                </a:path>
              </a:pathLst>
            </a:custGeom>
            <a:solidFill>
              <a:srgbClr val="1E1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951657" y="11"/>
              <a:ext cx="10478135" cy="2187575"/>
            </a:xfrm>
            <a:custGeom>
              <a:rect b="b" l="l" r="r" t="t"/>
              <a:pathLst>
                <a:path extrusionOk="0" h="2187575" w="10478135">
                  <a:moveTo>
                    <a:pt x="873175" y="1206322"/>
                  </a:moveTo>
                  <a:lnTo>
                    <a:pt x="0" y="1278026"/>
                  </a:lnTo>
                  <a:lnTo>
                    <a:pt x="0" y="1387665"/>
                  </a:lnTo>
                  <a:lnTo>
                    <a:pt x="873175" y="1206322"/>
                  </a:lnTo>
                  <a:close/>
                </a:path>
                <a:path extrusionOk="0" h="2187575" w="10478135">
                  <a:moveTo>
                    <a:pt x="1297597" y="1278026"/>
                  </a:moveTo>
                  <a:lnTo>
                    <a:pt x="53886" y="1766608"/>
                  </a:lnTo>
                  <a:lnTo>
                    <a:pt x="183222" y="1863864"/>
                  </a:lnTo>
                  <a:lnTo>
                    <a:pt x="1297597" y="1278026"/>
                  </a:lnTo>
                  <a:close/>
                </a:path>
                <a:path extrusionOk="0" h="2187575" w="10478135">
                  <a:moveTo>
                    <a:pt x="1433791" y="1086942"/>
                  </a:moveTo>
                  <a:lnTo>
                    <a:pt x="0" y="828929"/>
                  </a:lnTo>
                  <a:lnTo>
                    <a:pt x="0" y="957935"/>
                  </a:lnTo>
                  <a:lnTo>
                    <a:pt x="1433791" y="1086942"/>
                  </a:lnTo>
                  <a:close/>
                </a:path>
                <a:path extrusionOk="0" h="2187575" w="10478135">
                  <a:moveTo>
                    <a:pt x="1811185" y="1387665"/>
                  </a:moveTo>
                  <a:lnTo>
                    <a:pt x="97028" y="2066340"/>
                  </a:lnTo>
                  <a:lnTo>
                    <a:pt x="337896" y="2187371"/>
                  </a:lnTo>
                  <a:lnTo>
                    <a:pt x="1811185" y="1387665"/>
                  </a:lnTo>
                  <a:close/>
                </a:path>
                <a:path extrusionOk="0" h="2187575" w="10478135">
                  <a:moveTo>
                    <a:pt x="1951253" y="915238"/>
                  </a:moveTo>
                  <a:lnTo>
                    <a:pt x="183222" y="430072"/>
                  </a:lnTo>
                  <a:lnTo>
                    <a:pt x="183222" y="588518"/>
                  </a:lnTo>
                  <a:lnTo>
                    <a:pt x="1951253" y="915238"/>
                  </a:lnTo>
                  <a:close/>
                </a:path>
                <a:path extrusionOk="0" h="2187575" w="10478135">
                  <a:moveTo>
                    <a:pt x="10230599" y="0"/>
                  </a:moveTo>
                  <a:lnTo>
                    <a:pt x="9807423" y="0"/>
                  </a:lnTo>
                  <a:lnTo>
                    <a:pt x="8666455" y="619264"/>
                  </a:lnTo>
                  <a:lnTo>
                    <a:pt x="10230599" y="0"/>
                  </a:lnTo>
                  <a:close/>
                </a:path>
                <a:path extrusionOk="0" h="2187575" w="10478135">
                  <a:moveTo>
                    <a:pt x="10294417" y="1418310"/>
                  </a:moveTo>
                  <a:lnTo>
                    <a:pt x="8526386" y="1091704"/>
                  </a:lnTo>
                  <a:lnTo>
                    <a:pt x="10294417" y="1576755"/>
                  </a:lnTo>
                  <a:lnTo>
                    <a:pt x="10294417" y="1418310"/>
                  </a:lnTo>
                  <a:close/>
                </a:path>
                <a:path extrusionOk="0" h="2187575" w="10478135">
                  <a:moveTo>
                    <a:pt x="10423754" y="240220"/>
                  </a:moveTo>
                  <a:lnTo>
                    <a:pt x="10294417" y="142963"/>
                  </a:lnTo>
                  <a:lnTo>
                    <a:pt x="9180055" y="728916"/>
                  </a:lnTo>
                  <a:lnTo>
                    <a:pt x="10423754" y="240220"/>
                  </a:lnTo>
                  <a:close/>
                </a:path>
                <a:path extrusionOk="0" h="2187575" w="10478135">
                  <a:moveTo>
                    <a:pt x="10477640" y="1048880"/>
                  </a:moveTo>
                  <a:lnTo>
                    <a:pt x="9043848" y="919873"/>
                  </a:lnTo>
                  <a:lnTo>
                    <a:pt x="10477640" y="1177886"/>
                  </a:lnTo>
                  <a:lnTo>
                    <a:pt x="10477640" y="1048880"/>
                  </a:lnTo>
                  <a:close/>
                </a:path>
                <a:path extrusionOk="0" h="2187575" w="10478135">
                  <a:moveTo>
                    <a:pt x="10477640" y="619264"/>
                  </a:moveTo>
                  <a:lnTo>
                    <a:pt x="9604464" y="800608"/>
                  </a:lnTo>
                  <a:lnTo>
                    <a:pt x="10477640" y="728916"/>
                  </a:lnTo>
                  <a:lnTo>
                    <a:pt x="10477640" y="619264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3" name="Google Shape;423;p2"/>
          <p:cNvSpPr txBox="1"/>
          <p:nvPr/>
        </p:nvSpPr>
        <p:spPr>
          <a:xfrm rot="-179948">
            <a:off x="3813706" y="528277"/>
            <a:ext cx="9191389" cy="478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61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en-US" sz="4700">
                <a:latin typeface="Comic Sans MS"/>
                <a:ea typeface="Comic Sans MS"/>
                <a:cs typeface="Comic Sans MS"/>
                <a:sym typeface="Comic Sans MS"/>
              </a:rPr>
              <a:t>WELCOME TO MY TRANSTION IEP MEETING</a:t>
            </a:r>
            <a:endParaRPr baseline="30000" sz="4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4" name="Google Shape;424;p2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p2"/>
          <p:cNvSpPr txBox="1"/>
          <p:nvPr>
            <p:ph idx="11" type="ftr"/>
          </p:nvPr>
        </p:nvSpPr>
        <p:spPr>
          <a:xfrm>
            <a:off x="86775" y="9942550"/>
            <a:ext cx="30261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C3ForMe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"/>
          <p:cNvGrpSpPr/>
          <p:nvPr/>
        </p:nvGrpSpPr>
        <p:grpSpPr>
          <a:xfrm>
            <a:off x="-2412" y="-1045"/>
            <a:ext cx="18290628" cy="10289389"/>
            <a:chOff x="-2412" y="-1045"/>
            <a:chExt cx="18290628" cy="10289389"/>
          </a:xfrm>
        </p:grpSpPr>
        <p:sp>
          <p:nvSpPr>
            <p:cNvPr id="431" name="Google Shape;431;p3"/>
            <p:cNvSpPr/>
            <p:nvPr/>
          </p:nvSpPr>
          <p:spPr>
            <a:xfrm>
              <a:off x="1160449" y="1021828"/>
              <a:ext cx="16346805" cy="9131300"/>
            </a:xfrm>
            <a:custGeom>
              <a:rect b="b" l="l" r="r" t="t"/>
              <a:pathLst>
                <a:path extrusionOk="0" h="9131300" w="16346805">
                  <a:moveTo>
                    <a:pt x="16346780" y="54508"/>
                  </a:moveTo>
                  <a:lnTo>
                    <a:pt x="16332251" y="15176"/>
                  </a:lnTo>
                  <a:lnTo>
                    <a:pt x="16303155" y="609"/>
                  </a:lnTo>
                  <a:lnTo>
                    <a:pt x="16301606" y="254"/>
                  </a:lnTo>
                  <a:lnTo>
                    <a:pt x="1804822" y="786904"/>
                  </a:lnTo>
                  <a:lnTo>
                    <a:pt x="1767509" y="806691"/>
                  </a:lnTo>
                  <a:lnTo>
                    <a:pt x="596" y="8576894"/>
                  </a:lnTo>
                  <a:lnTo>
                    <a:pt x="0" y="8586851"/>
                  </a:lnTo>
                  <a:lnTo>
                    <a:pt x="228" y="8590166"/>
                  </a:lnTo>
                  <a:lnTo>
                    <a:pt x="18808" y="8624418"/>
                  </a:lnTo>
                  <a:lnTo>
                    <a:pt x="52324" y="8635644"/>
                  </a:lnTo>
                  <a:lnTo>
                    <a:pt x="476808" y="8612581"/>
                  </a:lnTo>
                  <a:lnTo>
                    <a:pt x="12337948" y="7968259"/>
                  </a:lnTo>
                  <a:lnTo>
                    <a:pt x="12465533" y="9085389"/>
                  </a:lnTo>
                  <a:lnTo>
                    <a:pt x="12466053" y="9090698"/>
                  </a:lnTo>
                  <a:lnTo>
                    <a:pt x="12467400" y="9095778"/>
                  </a:lnTo>
                  <a:lnTo>
                    <a:pt x="12495098" y="9126461"/>
                  </a:lnTo>
                  <a:lnTo>
                    <a:pt x="12515698" y="9130779"/>
                  </a:lnTo>
                  <a:lnTo>
                    <a:pt x="12526289" y="9129725"/>
                  </a:lnTo>
                  <a:lnTo>
                    <a:pt x="12653925" y="8947747"/>
                  </a:lnTo>
                  <a:lnTo>
                    <a:pt x="13268732" y="7918196"/>
                  </a:lnTo>
                  <a:lnTo>
                    <a:pt x="14546999" y="7848244"/>
                  </a:lnTo>
                  <a:lnTo>
                    <a:pt x="14584998" y="7819441"/>
                  </a:lnTo>
                  <a:lnTo>
                    <a:pt x="16330613" y="127762"/>
                  </a:lnTo>
                  <a:lnTo>
                    <a:pt x="16346348" y="58381"/>
                  </a:lnTo>
                  <a:lnTo>
                    <a:pt x="16346780" y="54508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830940" y="683139"/>
              <a:ext cx="16245840" cy="9029065"/>
            </a:xfrm>
            <a:custGeom>
              <a:rect b="b" l="l" r="r" t="t"/>
              <a:pathLst>
                <a:path extrusionOk="0" h="9029065" w="16245840">
                  <a:moveTo>
                    <a:pt x="0" y="8533823"/>
                  </a:moveTo>
                  <a:lnTo>
                    <a:pt x="1757312" y="786628"/>
                  </a:lnTo>
                  <a:lnTo>
                    <a:pt x="16245344" y="0"/>
                  </a:lnTo>
                  <a:lnTo>
                    <a:pt x="14488031" y="7747194"/>
                  </a:lnTo>
                  <a:lnTo>
                    <a:pt x="13187656" y="7817885"/>
                  </a:lnTo>
                  <a:lnTo>
                    <a:pt x="12464776" y="9028588"/>
                  </a:lnTo>
                  <a:lnTo>
                    <a:pt x="12332250" y="7864349"/>
                  </a:lnTo>
                  <a:lnTo>
                    <a:pt x="0" y="8533823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3" name="Google Shape;43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9640" y="-1045"/>
              <a:ext cx="16347459" cy="9763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3"/>
            <p:cNvSpPr/>
            <p:nvPr/>
          </p:nvSpPr>
          <p:spPr>
            <a:xfrm>
              <a:off x="6379343" y="1534088"/>
              <a:ext cx="9638665" cy="1958975"/>
            </a:xfrm>
            <a:custGeom>
              <a:rect b="b" l="l" r="r" t="t"/>
              <a:pathLst>
                <a:path extrusionOk="0" h="1958975" w="9638665">
                  <a:moveTo>
                    <a:pt x="0" y="1958665"/>
                  </a:moveTo>
                  <a:lnTo>
                    <a:pt x="0" y="579865"/>
                  </a:lnTo>
                  <a:lnTo>
                    <a:pt x="9638210" y="0"/>
                  </a:lnTo>
                  <a:lnTo>
                    <a:pt x="9638210" y="1378799"/>
                  </a:lnTo>
                  <a:lnTo>
                    <a:pt x="0" y="1958665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419649" y="455898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10726136" y="3343882"/>
                  </a:moveTo>
                  <a:lnTo>
                    <a:pt x="10043596" y="2114889"/>
                  </a:lnTo>
                  <a:lnTo>
                    <a:pt x="9361056" y="2114889"/>
                  </a:lnTo>
                  <a:lnTo>
                    <a:pt x="9003798" y="1416970"/>
                  </a:lnTo>
                  <a:lnTo>
                    <a:pt x="0" y="1958665"/>
                  </a:lnTo>
                  <a:lnTo>
                    <a:pt x="0" y="579755"/>
                  </a:lnTo>
                  <a:lnTo>
                    <a:pt x="9638099" y="0"/>
                  </a:lnTo>
                  <a:lnTo>
                    <a:pt x="9638099" y="1378799"/>
                  </a:lnTo>
                  <a:lnTo>
                    <a:pt x="9636882" y="1378910"/>
                  </a:lnTo>
                  <a:lnTo>
                    <a:pt x="9766663" y="1757853"/>
                  </a:lnTo>
                  <a:lnTo>
                    <a:pt x="10320861" y="1757853"/>
                  </a:lnTo>
                  <a:lnTo>
                    <a:pt x="10726136" y="3343882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419649" y="455903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9003792" y="1416977"/>
                  </a:moveTo>
                  <a:lnTo>
                    <a:pt x="114833" y="1822805"/>
                  </a:lnTo>
                  <a:lnTo>
                    <a:pt x="0" y="579755"/>
                  </a:lnTo>
                  <a:lnTo>
                    <a:pt x="0" y="1958670"/>
                  </a:lnTo>
                  <a:lnTo>
                    <a:pt x="959688" y="1900936"/>
                  </a:lnTo>
                  <a:lnTo>
                    <a:pt x="9003792" y="1416977"/>
                  </a:lnTo>
                  <a:close/>
                </a:path>
                <a:path extrusionOk="0" h="3343910" w="10726419">
                  <a:moveTo>
                    <a:pt x="9638093" y="0"/>
                  </a:moveTo>
                  <a:lnTo>
                    <a:pt x="1333868" y="499541"/>
                  </a:lnTo>
                  <a:lnTo>
                    <a:pt x="9579013" y="66713"/>
                  </a:lnTo>
                  <a:lnTo>
                    <a:pt x="9636874" y="1378915"/>
                  </a:lnTo>
                  <a:lnTo>
                    <a:pt x="9638093" y="0"/>
                  </a:lnTo>
                  <a:close/>
                </a:path>
                <a:path extrusionOk="0" h="3343910" w="10726419">
                  <a:moveTo>
                    <a:pt x="10245293" y="2478227"/>
                  </a:moveTo>
                  <a:lnTo>
                    <a:pt x="1038466" y="2951111"/>
                  </a:lnTo>
                  <a:lnTo>
                    <a:pt x="959688" y="1900936"/>
                  </a:lnTo>
                  <a:lnTo>
                    <a:pt x="959688" y="3036862"/>
                  </a:lnTo>
                  <a:lnTo>
                    <a:pt x="10245293" y="2478227"/>
                  </a:lnTo>
                  <a:close/>
                </a:path>
                <a:path extrusionOk="0" h="3343910" w="10726419">
                  <a:moveTo>
                    <a:pt x="10597896" y="1078191"/>
                  </a:moveTo>
                  <a:lnTo>
                    <a:pt x="9638093" y="1135938"/>
                  </a:lnTo>
                  <a:lnTo>
                    <a:pt x="10525315" y="1161618"/>
                  </a:lnTo>
                  <a:lnTo>
                    <a:pt x="10597896" y="2456992"/>
                  </a:lnTo>
                  <a:lnTo>
                    <a:pt x="10597896" y="1078191"/>
                  </a:lnTo>
                  <a:close/>
                </a:path>
                <a:path extrusionOk="0" h="3343910" w="10726419">
                  <a:moveTo>
                    <a:pt x="10726128" y="3343884"/>
                  </a:moveTo>
                  <a:lnTo>
                    <a:pt x="10320858" y="1757857"/>
                  </a:lnTo>
                  <a:lnTo>
                    <a:pt x="9766656" y="1757857"/>
                  </a:lnTo>
                  <a:lnTo>
                    <a:pt x="10280917" y="1822805"/>
                  </a:lnTo>
                  <a:lnTo>
                    <a:pt x="10726128" y="3343884"/>
                  </a:lnTo>
                  <a:close/>
                </a:path>
                <a:path extrusionOk="0" h="3343910" w="10726419">
                  <a:moveTo>
                    <a:pt x="10726128" y="3343884"/>
                  </a:moveTo>
                  <a:lnTo>
                    <a:pt x="10054539" y="2009673"/>
                  </a:lnTo>
                  <a:lnTo>
                    <a:pt x="9407741" y="2009673"/>
                  </a:lnTo>
                  <a:lnTo>
                    <a:pt x="9003792" y="1416977"/>
                  </a:lnTo>
                  <a:lnTo>
                    <a:pt x="9361056" y="2114893"/>
                  </a:lnTo>
                  <a:lnTo>
                    <a:pt x="10043592" y="2114893"/>
                  </a:lnTo>
                  <a:lnTo>
                    <a:pt x="10726128" y="3343884"/>
                  </a:lnTo>
                  <a:close/>
                </a:path>
              </a:pathLst>
            </a:custGeom>
            <a:solidFill>
              <a:srgbClr val="1E1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081752" y="266712"/>
              <a:ext cx="10478135" cy="2367915"/>
            </a:xfrm>
            <a:custGeom>
              <a:rect b="b" l="l" r="r" t="t"/>
              <a:pathLst>
                <a:path extrusionOk="0" h="2367915" w="10478135">
                  <a:moveTo>
                    <a:pt x="873163" y="1386763"/>
                  </a:moveTo>
                  <a:lnTo>
                    <a:pt x="0" y="1458455"/>
                  </a:lnTo>
                  <a:lnTo>
                    <a:pt x="0" y="1568107"/>
                  </a:lnTo>
                  <a:lnTo>
                    <a:pt x="873163" y="1386763"/>
                  </a:lnTo>
                  <a:close/>
                </a:path>
                <a:path extrusionOk="0" h="2367915" w="10478135">
                  <a:moveTo>
                    <a:pt x="1297584" y="1458455"/>
                  </a:moveTo>
                  <a:lnTo>
                    <a:pt x="53873" y="1947049"/>
                  </a:lnTo>
                  <a:lnTo>
                    <a:pt x="183210" y="2044293"/>
                  </a:lnTo>
                  <a:lnTo>
                    <a:pt x="1297584" y="1458455"/>
                  </a:lnTo>
                  <a:close/>
                </a:path>
                <a:path extrusionOk="0" h="2367915" w="10478135">
                  <a:moveTo>
                    <a:pt x="1433779" y="1267383"/>
                  </a:moveTo>
                  <a:lnTo>
                    <a:pt x="0" y="1009370"/>
                  </a:lnTo>
                  <a:lnTo>
                    <a:pt x="0" y="1138377"/>
                  </a:lnTo>
                  <a:lnTo>
                    <a:pt x="1433779" y="1267383"/>
                  </a:lnTo>
                  <a:close/>
                </a:path>
                <a:path extrusionOk="0" h="2367915" w="10478135">
                  <a:moveTo>
                    <a:pt x="1811172" y="1568107"/>
                  </a:moveTo>
                  <a:lnTo>
                    <a:pt x="97028" y="2246769"/>
                  </a:lnTo>
                  <a:lnTo>
                    <a:pt x="337896" y="2367813"/>
                  </a:lnTo>
                  <a:lnTo>
                    <a:pt x="1811172" y="1568107"/>
                  </a:lnTo>
                  <a:close/>
                </a:path>
                <a:path extrusionOk="0" h="2367915" w="10478135">
                  <a:moveTo>
                    <a:pt x="1951253" y="1095667"/>
                  </a:moveTo>
                  <a:lnTo>
                    <a:pt x="183210" y="610514"/>
                  </a:lnTo>
                  <a:lnTo>
                    <a:pt x="183210" y="768946"/>
                  </a:lnTo>
                  <a:lnTo>
                    <a:pt x="1951253" y="1095667"/>
                  </a:lnTo>
                  <a:close/>
                </a:path>
                <a:path extrusionOk="0" h="2367915" w="10478135">
                  <a:moveTo>
                    <a:pt x="10294417" y="1598752"/>
                  </a:moveTo>
                  <a:lnTo>
                    <a:pt x="8526386" y="1272146"/>
                  </a:lnTo>
                  <a:lnTo>
                    <a:pt x="10294417" y="1757184"/>
                  </a:lnTo>
                  <a:lnTo>
                    <a:pt x="10294417" y="1598752"/>
                  </a:lnTo>
                  <a:close/>
                </a:path>
                <a:path extrusionOk="0" h="2367915" w="10478135">
                  <a:moveTo>
                    <a:pt x="10380599" y="121043"/>
                  </a:moveTo>
                  <a:lnTo>
                    <a:pt x="10139845" y="0"/>
                  </a:lnTo>
                  <a:lnTo>
                    <a:pt x="8666455" y="799706"/>
                  </a:lnTo>
                  <a:lnTo>
                    <a:pt x="10380599" y="121043"/>
                  </a:lnTo>
                  <a:close/>
                </a:path>
                <a:path extrusionOk="0" h="2367915" w="10478135">
                  <a:moveTo>
                    <a:pt x="10423754" y="420649"/>
                  </a:moveTo>
                  <a:lnTo>
                    <a:pt x="10294417" y="323405"/>
                  </a:lnTo>
                  <a:lnTo>
                    <a:pt x="9180043" y="909345"/>
                  </a:lnTo>
                  <a:lnTo>
                    <a:pt x="10423754" y="420649"/>
                  </a:lnTo>
                  <a:close/>
                </a:path>
                <a:path extrusionOk="0" h="2367915" w="10478135">
                  <a:moveTo>
                    <a:pt x="10477640" y="1229321"/>
                  </a:moveTo>
                  <a:lnTo>
                    <a:pt x="9043848" y="1100315"/>
                  </a:lnTo>
                  <a:lnTo>
                    <a:pt x="10477640" y="1358328"/>
                  </a:lnTo>
                  <a:lnTo>
                    <a:pt x="10477640" y="1229321"/>
                  </a:lnTo>
                  <a:close/>
                </a:path>
                <a:path extrusionOk="0" h="2367915" w="10478135">
                  <a:moveTo>
                    <a:pt x="10477640" y="799706"/>
                  </a:moveTo>
                  <a:lnTo>
                    <a:pt x="9604464" y="981049"/>
                  </a:lnTo>
                  <a:lnTo>
                    <a:pt x="10477640" y="909345"/>
                  </a:lnTo>
                  <a:lnTo>
                    <a:pt x="10477640" y="799706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0" y="199594"/>
              <a:ext cx="1481455" cy="3110230"/>
            </a:xfrm>
            <a:custGeom>
              <a:rect b="b" l="l" r="r" t="t"/>
              <a:pathLst>
                <a:path extrusionOk="0" h="3110229" w="1481455">
                  <a:moveTo>
                    <a:pt x="91629" y="3110017"/>
                  </a:moveTo>
                  <a:lnTo>
                    <a:pt x="0" y="2927181"/>
                  </a:lnTo>
                  <a:lnTo>
                    <a:pt x="0" y="583895"/>
                  </a:lnTo>
                  <a:lnTo>
                    <a:pt x="359425" y="0"/>
                  </a:lnTo>
                  <a:lnTo>
                    <a:pt x="283386" y="956064"/>
                  </a:lnTo>
                  <a:lnTo>
                    <a:pt x="859163" y="956064"/>
                  </a:lnTo>
                  <a:lnTo>
                    <a:pt x="549613" y="1321063"/>
                  </a:lnTo>
                  <a:lnTo>
                    <a:pt x="1481259" y="1545138"/>
                  </a:lnTo>
                  <a:lnTo>
                    <a:pt x="585161" y="1545138"/>
                  </a:lnTo>
                  <a:lnTo>
                    <a:pt x="1277819" y="1971885"/>
                  </a:lnTo>
                  <a:lnTo>
                    <a:pt x="445644" y="1971885"/>
                  </a:lnTo>
                  <a:lnTo>
                    <a:pt x="581771" y="2232961"/>
                  </a:lnTo>
                  <a:lnTo>
                    <a:pt x="146838" y="2232961"/>
                  </a:lnTo>
                  <a:lnTo>
                    <a:pt x="96123" y="3038863"/>
                  </a:lnTo>
                  <a:lnTo>
                    <a:pt x="91629" y="3110017"/>
                  </a:lnTo>
                  <a:close/>
                </a:path>
                <a:path extrusionOk="0" h="3110229" w="1481455">
                  <a:moveTo>
                    <a:pt x="859163" y="956064"/>
                  </a:moveTo>
                  <a:lnTo>
                    <a:pt x="283386" y="956064"/>
                  </a:lnTo>
                  <a:lnTo>
                    <a:pt x="1169584" y="590010"/>
                  </a:lnTo>
                  <a:lnTo>
                    <a:pt x="859163" y="956064"/>
                  </a:lnTo>
                  <a:close/>
                </a:path>
                <a:path extrusionOk="0" h="3110229" w="1481455">
                  <a:moveTo>
                    <a:pt x="1401315" y="2047971"/>
                  </a:moveTo>
                  <a:lnTo>
                    <a:pt x="445644" y="1971885"/>
                  </a:lnTo>
                  <a:lnTo>
                    <a:pt x="1277819" y="1971885"/>
                  </a:lnTo>
                  <a:lnTo>
                    <a:pt x="1401315" y="2047971"/>
                  </a:lnTo>
                  <a:close/>
                </a:path>
                <a:path extrusionOk="0" h="3110229" w="1481455">
                  <a:moveTo>
                    <a:pt x="804244" y="2659639"/>
                  </a:moveTo>
                  <a:lnTo>
                    <a:pt x="146838" y="2232961"/>
                  </a:lnTo>
                  <a:lnTo>
                    <a:pt x="581771" y="2232961"/>
                  </a:lnTo>
                  <a:lnTo>
                    <a:pt x="804244" y="2659639"/>
                  </a:lnTo>
                  <a:close/>
                </a:path>
              </a:pathLst>
            </a:custGeom>
            <a:solidFill>
              <a:srgbClr val="FAE7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9" name="Google Shape;43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412" y="0"/>
              <a:ext cx="1786640" cy="3439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3"/>
            <p:cNvSpPr/>
            <p:nvPr/>
          </p:nvSpPr>
          <p:spPr>
            <a:xfrm>
              <a:off x="15786751" y="8168763"/>
              <a:ext cx="2501265" cy="2118360"/>
            </a:xfrm>
            <a:custGeom>
              <a:rect b="b" l="l" r="r" t="t"/>
              <a:pathLst>
                <a:path extrusionOk="0" h="2118359" w="2501265">
                  <a:moveTo>
                    <a:pt x="1957508" y="896476"/>
                  </a:moveTo>
                  <a:lnTo>
                    <a:pt x="1588860" y="896476"/>
                  </a:lnTo>
                  <a:lnTo>
                    <a:pt x="1773175" y="0"/>
                  </a:lnTo>
                  <a:lnTo>
                    <a:pt x="1902070" y="626838"/>
                  </a:lnTo>
                  <a:lnTo>
                    <a:pt x="1951216" y="865944"/>
                  </a:lnTo>
                  <a:lnTo>
                    <a:pt x="1957508" y="896476"/>
                  </a:lnTo>
                  <a:close/>
                </a:path>
                <a:path extrusionOk="0" h="2118359" w="2501265">
                  <a:moveTo>
                    <a:pt x="2501248" y="932040"/>
                  </a:moveTo>
                  <a:lnTo>
                    <a:pt x="1180633" y="932040"/>
                  </a:lnTo>
                  <a:lnTo>
                    <a:pt x="1229989" y="280067"/>
                  </a:lnTo>
                  <a:lnTo>
                    <a:pt x="1588860" y="896476"/>
                  </a:lnTo>
                  <a:lnTo>
                    <a:pt x="2501248" y="896476"/>
                  </a:lnTo>
                  <a:lnTo>
                    <a:pt x="2501248" y="932040"/>
                  </a:lnTo>
                  <a:close/>
                </a:path>
                <a:path extrusionOk="0" h="2118359" w="2501265">
                  <a:moveTo>
                    <a:pt x="2326203" y="896476"/>
                  </a:moveTo>
                  <a:lnTo>
                    <a:pt x="1957508" y="896476"/>
                  </a:lnTo>
                  <a:lnTo>
                    <a:pt x="2224454" y="401658"/>
                  </a:lnTo>
                  <a:lnTo>
                    <a:pt x="2233399" y="445133"/>
                  </a:lnTo>
                  <a:lnTo>
                    <a:pt x="2240068" y="477686"/>
                  </a:lnTo>
                  <a:lnTo>
                    <a:pt x="2252656" y="538782"/>
                  </a:lnTo>
                  <a:lnTo>
                    <a:pt x="2258159" y="565645"/>
                  </a:lnTo>
                  <a:lnTo>
                    <a:pt x="2259354" y="571377"/>
                  </a:lnTo>
                  <a:lnTo>
                    <a:pt x="2270747" y="626838"/>
                  </a:lnTo>
                  <a:lnTo>
                    <a:pt x="2270841" y="627224"/>
                  </a:lnTo>
                  <a:lnTo>
                    <a:pt x="2326203" y="896476"/>
                  </a:lnTo>
                  <a:close/>
                </a:path>
                <a:path extrusionOk="0" h="2118359" w="2501265">
                  <a:moveTo>
                    <a:pt x="2501248" y="1198376"/>
                  </a:moveTo>
                  <a:lnTo>
                    <a:pt x="815776" y="1198376"/>
                  </a:lnTo>
                  <a:lnTo>
                    <a:pt x="504892" y="505564"/>
                  </a:lnTo>
                  <a:lnTo>
                    <a:pt x="1180633" y="932040"/>
                  </a:lnTo>
                  <a:lnTo>
                    <a:pt x="2501248" y="932040"/>
                  </a:lnTo>
                  <a:lnTo>
                    <a:pt x="2501248" y="1198376"/>
                  </a:lnTo>
                  <a:close/>
                </a:path>
                <a:path extrusionOk="0" h="2118359" w="2501265">
                  <a:moveTo>
                    <a:pt x="2501248" y="896476"/>
                  </a:moveTo>
                  <a:lnTo>
                    <a:pt x="2326203" y="896476"/>
                  </a:lnTo>
                  <a:lnTo>
                    <a:pt x="2501248" y="612121"/>
                  </a:lnTo>
                  <a:lnTo>
                    <a:pt x="2501248" y="896476"/>
                  </a:lnTo>
                  <a:close/>
                </a:path>
                <a:path extrusionOk="0" h="2118359" w="2501265">
                  <a:moveTo>
                    <a:pt x="2501248" y="2118236"/>
                  </a:moveTo>
                  <a:lnTo>
                    <a:pt x="546555" y="2118236"/>
                  </a:lnTo>
                  <a:lnTo>
                    <a:pt x="726240" y="1935671"/>
                  </a:lnTo>
                  <a:lnTo>
                    <a:pt x="12596" y="1726141"/>
                  </a:lnTo>
                  <a:lnTo>
                    <a:pt x="718611" y="1600151"/>
                  </a:lnTo>
                  <a:lnTo>
                    <a:pt x="0" y="1133433"/>
                  </a:lnTo>
                  <a:lnTo>
                    <a:pt x="815776" y="1198376"/>
                  </a:lnTo>
                  <a:lnTo>
                    <a:pt x="2501248" y="1198376"/>
                  </a:lnTo>
                  <a:lnTo>
                    <a:pt x="2501248" y="2118236"/>
                  </a:lnTo>
                  <a:close/>
                </a:path>
              </a:pathLst>
            </a:custGeom>
            <a:solidFill>
              <a:srgbClr val="FAE7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1" name="Google Shape;441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457248" y="7756944"/>
              <a:ext cx="2830968" cy="2531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p3"/>
          <p:cNvSpPr txBox="1"/>
          <p:nvPr/>
        </p:nvSpPr>
        <p:spPr>
          <a:xfrm rot="-119974">
            <a:off x="7064296" y="1159625"/>
            <a:ext cx="6663457" cy="554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latin typeface="Comic Sans MS"/>
                <a:ea typeface="Comic Sans MS"/>
                <a:cs typeface="Comic Sans MS"/>
                <a:sym typeface="Comic Sans MS"/>
              </a:rPr>
              <a:t>INVITED GUESTS</a:t>
            </a:r>
            <a:endParaRPr baseline="30000" sz="8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3" name="Google Shape;443;p3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p3"/>
          <p:cNvSpPr txBox="1"/>
          <p:nvPr>
            <p:ph idx="11" type="ftr"/>
          </p:nvPr>
        </p:nvSpPr>
        <p:spPr>
          <a:xfrm>
            <a:off x="86774" y="9942550"/>
            <a:ext cx="31932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C3ForMe</a:t>
            </a:r>
            <a:endParaRPr/>
          </a:p>
        </p:txBody>
      </p:sp>
      <p:sp>
        <p:nvSpPr>
          <p:cNvPr id="445" name="Google Shape;445;p3"/>
          <p:cNvSpPr txBox="1"/>
          <p:nvPr>
            <p:ph type="title"/>
          </p:nvPr>
        </p:nvSpPr>
        <p:spPr>
          <a:xfrm>
            <a:off x="3758708" y="4050481"/>
            <a:ext cx="10079649" cy="213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704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100">
                <a:latin typeface="Comic Sans MS"/>
                <a:ea typeface="Comic Sans MS"/>
                <a:cs typeface="Comic Sans MS"/>
                <a:sym typeface="Comic Sans MS"/>
              </a:rPr>
              <a:t>Parents and family, community members, organizations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4"/>
          <p:cNvGrpSpPr/>
          <p:nvPr/>
        </p:nvGrpSpPr>
        <p:grpSpPr>
          <a:xfrm>
            <a:off x="0" y="-485"/>
            <a:ext cx="18288482" cy="10289922"/>
            <a:chOff x="0" y="-485"/>
            <a:chExt cx="18288482" cy="10289922"/>
          </a:xfrm>
        </p:grpSpPr>
        <p:sp>
          <p:nvSpPr>
            <p:cNvPr id="451" name="Google Shape;451;p4"/>
            <p:cNvSpPr/>
            <p:nvPr/>
          </p:nvSpPr>
          <p:spPr>
            <a:xfrm>
              <a:off x="462428" y="775997"/>
              <a:ext cx="17825720" cy="8759825"/>
            </a:xfrm>
            <a:custGeom>
              <a:rect b="b" l="l" r="r" t="t"/>
              <a:pathLst>
                <a:path extrusionOk="0" h="8759825" w="17825720">
                  <a:moveTo>
                    <a:pt x="14413338" y="8759808"/>
                  </a:moveTo>
                  <a:lnTo>
                    <a:pt x="13270275" y="7339254"/>
                  </a:lnTo>
                  <a:lnTo>
                    <a:pt x="929750" y="8146533"/>
                  </a:lnTo>
                  <a:lnTo>
                    <a:pt x="0" y="915039"/>
                  </a:lnTo>
                  <a:lnTo>
                    <a:pt x="5161806" y="0"/>
                  </a:lnTo>
                  <a:lnTo>
                    <a:pt x="16928041" y="420557"/>
                  </a:lnTo>
                  <a:lnTo>
                    <a:pt x="16566696" y="6719359"/>
                  </a:lnTo>
                  <a:lnTo>
                    <a:pt x="17825570" y="6599950"/>
                  </a:lnTo>
                  <a:lnTo>
                    <a:pt x="17825570" y="6860195"/>
                  </a:lnTo>
                  <a:lnTo>
                    <a:pt x="14413338" y="8759808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851907" y="396447"/>
              <a:ext cx="17436465" cy="9629140"/>
            </a:xfrm>
            <a:custGeom>
              <a:rect b="b" l="l" r="r" t="t"/>
              <a:pathLst>
                <a:path extrusionOk="0" h="9629140" w="17436465">
                  <a:moveTo>
                    <a:pt x="13573284" y="9628579"/>
                  </a:moveTo>
                  <a:lnTo>
                    <a:pt x="13566967" y="9628579"/>
                  </a:lnTo>
                  <a:lnTo>
                    <a:pt x="12571123" y="8104238"/>
                  </a:lnTo>
                  <a:lnTo>
                    <a:pt x="211106" y="7688830"/>
                  </a:lnTo>
                  <a:lnTo>
                    <a:pt x="0" y="400881"/>
                  </a:lnTo>
                  <a:lnTo>
                    <a:pt x="5226904" y="0"/>
                  </a:lnTo>
                  <a:lnTo>
                    <a:pt x="16894205" y="1580538"/>
                  </a:lnTo>
                  <a:lnTo>
                    <a:pt x="15912598" y="7812772"/>
                  </a:lnTo>
                  <a:lnTo>
                    <a:pt x="17436090" y="7819353"/>
                  </a:lnTo>
                  <a:lnTo>
                    <a:pt x="17436090" y="7953840"/>
                  </a:lnTo>
                  <a:lnTo>
                    <a:pt x="13573284" y="9628579"/>
                  </a:lnTo>
                  <a:close/>
                </a:path>
              </a:pathLst>
            </a:custGeom>
            <a:solidFill>
              <a:srgbClr val="F8C31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617067" y="609396"/>
              <a:ext cx="17671415" cy="9140825"/>
            </a:xfrm>
            <a:custGeom>
              <a:rect b="b" l="l" r="r" t="t"/>
              <a:pathLst>
                <a:path extrusionOk="0" h="9140825" w="17671415">
                  <a:moveTo>
                    <a:pt x="17670920" y="7120293"/>
                  </a:moveTo>
                  <a:lnTo>
                    <a:pt x="17337570" y="7137895"/>
                  </a:lnTo>
                  <a:lnTo>
                    <a:pt x="17337570" y="7126160"/>
                  </a:lnTo>
                  <a:lnTo>
                    <a:pt x="17322864" y="7126160"/>
                  </a:lnTo>
                  <a:lnTo>
                    <a:pt x="17322864" y="7138454"/>
                  </a:lnTo>
                  <a:lnTo>
                    <a:pt x="16894760" y="7161047"/>
                  </a:lnTo>
                  <a:lnTo>
                    <a:pt x="16894760" y="7151560"/>
                  </a:lnTo>
                  <a:lnTo>
                    <a:pt x="16880053" y="7151560"/>
                  </a:lnTo>
                  <a:lnTo>
                    <a:pt x="16880053" y="7161822"/>
                  </a:lnTo>
                  <a:lnTo>
                    <a:pt x="16452139" y="7184390"/>
                  </a:lnTo>
                  <a:lnTo>
                    <a:pt x="16452139" y="7176960"/>
                  </a:lnTo>
                  <a:lnTo>
                    <a:pt x="16437432" y="7176960"/>
                  </a:lnTo>
                  <a:lnTo>
                    <a:pt x="16437432" y="7185165"/>
                  </a:lnTo>
                  <a:lnTo>
                    <a:pt x="16308515" y="7191959"/>
                  </a:lnTo>
                  <a:lnTo>
                    <a:pt x="16523488" y="5031435"/>
                  </a:lnTo>
                  <a:lnTo>
                    <a:pt x="16523564" y="5030660"/>
                  </a:lnTo>
                  <a:lnTo>
                    <a:pt x="16524224" y="5030660"/>
                  </a:lnTo>
                  <a:lnTo>
                    <a:pt x="16525139" y="5014874"/>
                  </a:lnTo>
                  <a:lnTo>
                    <a:pt x="16700208" y="3259836"/>
                  </a:lnTo>
                  <a:lnTo>
                    <a:pt x="16701313" y="3245307"/>
                  </a:lnTo>
                  <a:lnTo>
                    <a:pt x="16745128" y="2806154"/>
                  </a:lnTo>
                  <a:lnTo>
                    <a:pt x="16746360" y="2795460"/>
                  </a:lnTo>
                  <a:lnTo>
                    <a:pt x="16746195" y="2795460"/>
                  </a:lnTo>
                  <a:lnTo>
                    <a:pt x="16832428" y="1931225"/>
                  </a:lnTo>
                  <a:lnTo>
                    <a:pt x="16876472" y="1487360"/>
                  </a:lnTo>
                  <a:lnTo>
                    <a:pt x="16876675" y="1485226"/>
                  </a:lnTo>
                  <a:lnTo>
                    <a:pt x="16920325" y="1045425"/>
                  </a:lnTo>
                  <a:lnTo>
                    <a:pt x="16921976" y="1030897"/>
                  </a:lnTo>
                  <a:lnTo>
                    <a:pt x="16933558" y="914120"/>
                  </a:lnTo>
                  <a:lnTo>
                    <a:pt x="16894760" y="911110"/>
                  </a:lnTo>
                  <a:lnTo>
                    <a:pt x="16894760" y="903160"/>
                  </a:lnTo>
                  <a:lnTo>
                    <a:pt x="16880053" y="903160"/>
                  </a:lnTo>
                  <a:lnTo>
                    <a:pt x="16880053" y="909967"/>
                  </a:lnTo>
                  <a:lnTo>
                    <a:pt x="16452139" y="876668"/>
                  </a:lnTo>
                  <a:lnTo>
                    <a:pt x="16452139" y="865060"/>
                  </a:lnTo>
                  <a:lnTo>
                    <a:pt x="16437432" y="865060"/>
                  </a:lnTo>
                  <a:lnTo>
                    <a:pt x="16437432" y="875512"/>
                  </a:lnTo>
                  <a:lnTo>
                    <a:pt x="16009328" y="842200"/>
                  </a:lnTo>
                  <a:lnTo>
                    <a:pt x="16009328" y="839660"/>
                  </a:lnTo>
                  <a:lnTo>
                    <a:pt x="15994799" y="839660"/>
                  </a:lnTo>
                  <a:lnTo>
                    <a:pt x="15994799" y="841070"/>
                  </a:lnTo>
                  <a:lnTo>
                    <a:pt x="15566339" y="807732"/>
                  </a:lnTo>
                  <a:lnTo>
                    <a:pt x="15566339" y="801560"/>
                  </a:lnTo>
                  <a:lnTo>
                    <a:pt x="15551633" y="801560"/>
                  </a:lnTo>
                  <a:lnTo>
                    <a:pt x="15551633" y="806589"/>
                  </a:lnTo>
                  <a:lnTo>
                    <a:pt x="15123719" y="773277"/>
                  </a:lnTo>
                  <a:lnTo>
                    <a:pt x="15123719" y="763460"/>
                  </a:lnTo>
                  <a:lnTo>
                    <a:pt x="15109190" y="763460"/>
                  </a:lnTo>
                  <a:lnTo>
                    <a:pt x="15109190" y="772147"/>
                  </a:lnTo>
                  <a:lnTo>
                    <a:pt x="14680908" y="738822"/>
                  </a:lnTo>
                  <a:lnTo>
                    <a:pt x="14680908" y="738060"/>
                  </a:lnTo>
                  <a:lnTo>
                    <a:pt x="14666189" y="725360"/>
                  </a:lnTo>
                  <a:lnTo>
                    <a:pt x="14666189" y="737679"/>
                  </a:lnTo>
                  <a:lnTo>
                    <a:pt x="14237919" y="704354"/>
                  </a:lnTo>
                  <a:lnTo>
                    <a:pt x="14237919" y="699960"/>
                  </a:lnTo>
                  <a:lnTo>
                    <a:pt x="14223391" y="699960"/>
                  </a:lnTo>
                  <a:lnTo>
                    <a:pt x="14223391" y="703224"/>
                  </a:lnTo>
                  <a:lnTo>
                    <a:pt x="13795477" y="669912"/>
                  </a:lnTo>
                  <a:lnTo>
                    <a:pt x="13795286" y="669899"/>
                  </a:lnTo>
                  <a:lnTo>
                    <a:pt x="13795286" y="661860"/>
                  </a:lnTo>
                  <a:lnTo>
                    <a:pt x="13780757" y="661860"/>
                  </a:lnTo>
                  <a:lnTo>
                    <a:pt x="13780757" y="668769"/>
                  </a:lnTo>
                  <a:lnTo>
                    <a:pt x="13352475" y="635381"/>
                  </a:lnTo>
                  <a:lnTo>
                    <a:pt x="13352475" y="623760"/>
                  </a:lnTo>
                  <a:lnTo>
                    <a:pt x="13337959" y="623760"/>
                  </a:lnTo>
                  <a:lnTo>
                    <a:pt x="13337959" y="634250"/>
                  </a:lnTo>
                  <a:lnTo>
                    <a:pt x="12909677" y="600849"/>
                  </a:lnTo>
                  <a:lnTo>
                    <a:pt x="12909677" y="598360"/>
                  </a:lnTo>
                  <a:lnTo>
                    <a:pt x="12933388" y="598360"/>
                  </a:lnTo>
                  <a:lnTo>
                    <a:pt x="12894958" y="595769"/>
                  </a:lnTo>
                  <a:lnTo>
                    <a:pt x="12894958" y="598360"/>
                  </a:lnTo>
                  <a:lnTo>
                    <a:pt x="12894958" y="599706"/>
                  </a:lnTo>
                  <a:lnTo>
                    <a:pt x="12877762" y="598360"/>
                  </a:lnTo>
                  <a:lnTo>
                    <a:pt x="12894958" y="598360"/>
                  </a:lnTo>
                  <a:lnTo>
                    <a:pt x="12894958" y="595769"/>
                  </a:lnTo>
                  <a:lnTo>
                    <a:pt x="12745453" y="585660"/>
                  </a:lnTo>
                  <a:lnTo>
                    <a:pt x="12714872" y="585660"/>
                  </a:lnTo>
                  <a:lnTo>
                    <a:pt x="12467044" y="566343"/>
                  </a:lnTo>
                  <a:lnTo>
                    <a:pt x="12467044" y="560260"/>
                  </a:lnTo>
                  <a:lnTo>
                    <a:pt x="12452337" y="560260"/>
                  </a:lnTo>
                  <a:lnTo>
                    <a:pt x="12452337" y="565200"/>
                  </a:lnTo>
                  <a:lnTo>
                    <a:pt x="12024246" y="531825"/>
                  </a:lnTo>
                  <a:lnTo>
                    <a:pt x="12024246" y="522160"/>
                  </a:lnTo>
                  <a:lnTo>
                    <a:pt x="12009526" y="522160"/>
                  </a:lnTo>
                  <a:lnTo>
                    <a:pt x="12009526" y="530669"/>
                  </a:lnTo>
                  <a:lnTo>
                    <a:pt x="11581244" y="497281"/>
                  </a:lnTo>
                  <a:lnTo>
                    <a:pt x="11581244" y="496760"/>
                  </a:lnTo>
                  <a:lnTo>
                    <a:pt x="11566716" y="484060"/>
                  </a:lnTo>
                  <a:lnTo>
                    <a:pt x="11566716" y="496150"/>
                  </a:lnTo>
                  <a:lnTo>
                    <a:pt x="11138624" y="462775"/>
                  </a:lnTo>
                  <a:lnTo>
                    <a:pt x="11138624" y="458660"/>
                  </a:lnTo>
                  <a:lnTo>
                    <a:pt x="11124095" y="458660"/>
                  </a:lnTo>
                  <a:lnTo>
                    <a:pt x="11124095" y="461632"/>
                  </a:lnTo>
                  <a:lnTo>
                    <a:pt x="10695813" y="428244"/>
                  </a:lnTo>
                  <a:lnTo>
                    <a:pt x="10695813" y="420560"/>
                  </a:lnTo>
                  <a:lnTo>
                    <a:pt x="10681106" y="420560"/>
                  </a:lnTo>
                  <a:lnTo>
                    <a:pt x="10681106" y="427101"/>
                  </a:lnTo>
                  <a:lnTo>
                    <a:pt x="10253561" y="393763"/>
                  </a:lnTo>
                  <a:lnTo>
                    <a:pt x="10253561" y="382460"/>
                  </a:lnTo>
                  <a:lnTo>
                    <a:pt x="10238842" y="382460"/>
                  </a:lnTo>
                  <a:lnTo>
                    <a:pt x="10238842" y="392836"/>
                  </a:lnTo>
                  <a:lnTo>
                    <a:pt x="10238295" y="392798"/>
                  </a:lnTo>
                  <a:lnTo>
                    <a:pt x="9810013" y="359448"/>
                  </a:lnTo>
                  <a:lnTo>
                    <a:pt x="9810013" y="357060"/>
                  </a:lnTo>
                  <a:lnTo>
                    <a:pt x="9795485" y="357060"/>
                  </a:lnTo>
                  <a:lnTo>
                    <a:pt x="9795485" y="358317"/>
                  </a:lnTo>
                  <a:lnTo>
                    <a:pt x="9367393" y="324980"/>
                  </a:lnTo>
                  <a:lnTo>
                    <a:pt x="9367393" y="318960"/>
                  </a:lnTo>
                  <a:lnTo>
                    <a:pt x="9352864" y="318960"/>
                  </a:lnTo>
                  <a:lnTo>
                    <a:pt x="9352864" y="323850"/>
                  </a:lnTo>
                  <a:lnTo>
                    <a:pt x="8924582" y="290499"/>
                  </a:lnTo>
                  <a:lnTo>
                    <a:pt x="8924582" y="280860"/>
                  </a:lnTo>
                  <a:lnTo>
                    <a:pt x="8909875" y="280860"/>
                  </a:lnTo>
                  <a:lnTo>
                    <a:pt x="8909875" y="289356"/>
                  </a:lnTo>
                  <a:lnTo>
                    <a:pt x="8481593" y="256006"/>
                  </a:lnTo>
                  <a:lnTo>
                    <a:pt x="8481593" y="255460"/>
                  </a:lnTo>
                  <a:lnTo>
                    <a:pt x="8467065" y="242760"/>
                  </a:lnTo>
                  <a:lnTo>
                    <a:pt x="8467065" y="254876"/>
                  </a:lnTo>
                  <a:lnTo>
                    <a:pt x="8039151" y="221551"/>
                  </a:lnTo>
                  <a:lnTo>
                    <a:pt x="8039151" y="217360"/>
                  </a:lnTo>
                  <a:lnTo>
                    <a:pt x="8024431" y="217360"/>
                  </a:lnTo>
                  <a:lnTo>
                    <a:pt x="8024431" y="220395"/>
                  </a:lnTo>
                  <a:lnTo>
                    <a:pt x="7596162" y="187045"/>
                  </a:lnTo>
                  <a:lnTo>
                    <a:pt x="7596162" y="179260"/>
                  </a:lnTo>
                  <a:lnTo>
                    <a:pt x="7581633" y="179260"/>
                  </a:lnTo>
                  <a:lnTo>
                    <a:pt x="7581633" y="185915"/>
                  </a:lnTo>
                  <a:lnTo>
                    <a:pt x="7246391" y="159804"/>
                  </a:lnTo>
                  <a:lnTo>
                    <a:pt x="7170445" y="153860"/>
                  </a:lnTo>
                  <a:lnTo>
                    <a:pt x="7246391" y="153860"/>
                  </a:lnTo>
                  <a:lnTo>
                    <a:pt x="7058457" y="141160"/>
                  </a:lnTo>
                  <a:lnTo>
                    <a:pt x="7008165" y="141160"/>
                  </a:lnTo>
                  <a:lnTo>
                    <a:pt x="6710718" y="117881"/>
                  </a:lnTo>
                  <a:lnTo>
                    <a:pt x="6710718" y="115760"/>
                  </a:lnTo>
                  <a:lnTo>
                    <a:pt x="6696189" y="115760"/>
                  </a:lnTo>
                  <a:lnTo>
                    <a:pt x="6696189" y="116954"/>
                  </a:lnTo>
                  <a:lnTo>
                    <a:pt x="6267920" y="83299"/>
                  </a:lnTo>
                  <a:lnTo>
                    <a:pt x="6267920" y="77660"/>
                  </a:lnTo>
                  <a:lnTo>
                    <a:pt x="6253200" y="77660"/>
                  </a:lnTo>
                  <a:lnTo>
                    <a:pt x="6253200" y="82575"/>
                  </a:lnTo>
                  <a:lnTo>
                    <a:pt x="5824918" y="49149"/>
                  </a:lnTo>
                  <a:lnTo>
                    <a:pt x="5824918" y="39560"/>
                  </a:lnTo>
                  <a:lnTo>
                    <a:pt x="5810389" y="39560"/>
                  </a:lnTo>
                  <a:lnTo>
                    <a:pt x="5810389" y="48006"/>
                  </a:lnTo>
                  <a:lnTo>
                    <a:pt x="5382298" y="14592"/>
                  </a:lnTo>
                  <a:lnTo>
                    <a:pt x="5382298" y="14160"/>
                  </a:lnTo>
                  <a:lnTo>
                    <a:pt x="5376850" y="14160"/>
                  </a:lnTo>
                  <a:lnTo>
                    <a:pt x="5195468" y="0"/>
                  </a:lnTo>
                  <a:lnTo>
                    <a:pt x="4939487" y="34201"/>
                  </a:lnTo>
                  <a:lnTo>
                    <a:pt x="4939119" y="34251"/>
                  </a:lnTo>
                  <a:lnTo>
                    <a:pt x="4939119" y="26860"/>
                  </a:lnTo>
                  <a:lnTo>
                    <a:pt x="4924590" y="26860"/>
                  </a:lnTo>
                  <a:lnTo>
                    <a:pt x="4924590" y="36220"/>
                  </a:lnTo>
                  <a:lnTo>
                    <a:pt x="4496676" y="93967"/>
                  </a:lnTo>
                  <a:lnTo>
                    <a:pt x="4496676" y="90360"/>
                  </a:lnTo>
                  <a:lnTo>
                    <a:pt x="4481969" y="90360"/>
                  </a:lnTo>
                  <a:lnTo>
                    <a:pt x="4481969" y="95948"/>
                  </a:lnTo>
                  <a:lnTo>
                    <a:pt x="4145165" y="141160"/>
                  </a:lnTo>
                  <a:lnTo>
                    <a:pt x="4114190" y="141160"/>
                  </a:lnTo>
                  <a:lnTo>
                    <a:pt x="4005326" y="153860"/>
                  </a:lnTo>
                  <a:lnTo>
                    <a:pt x="4038612" y="153860"/>
                  </a:lnTo>
                  <a:lnTo>
                    <a:pt x="4038612" y="155473"/>
                  </a:lnTo>
                  <a:lnTo>
                    <a:pt x="3611067" y="212877"/>
                  </a:lnTo>
                  <a:lnTo>
                    <a:pt x="3611067" y="204660"/>
                  </a:lnTo>
                  <a:lnTo>
                    <a:pt x="3596538" y="204660"/>
                  </a:lnTo>
                  <a:lnTo>
                    <a:pt x="3596538" y="214820"/>
                  </a:lnTo>
                  <a:lnTo>
                    <a:pt x="3168256" y="272326"/>
                  </a:lnTo>
                  <a:lnTo>
                    <a:pt x="3168256" y="268160"/>
                  </a:lnTo>
                  <a:lnTo>
                    <a:pt x="3153727" y="268160"/>
                  </a:lnTo>
                  <a:lnTo>
                    <a:pt x="3153727" y="274281"/>
                  </a:lnTo>
                  <a:lnTo>
                    <a:pt x="2725636" y="331749"/>
                  </a:lnTo>
                  <a:lnTo>
                    <a:pt x="2711107" y="331660"/>
                  </a:lnTo>
                  <a:lnTo>
                    <a:pt x="2711107" y="333705"/>
                  </a:lnTo>
                  <a:lnTo>
                    <a:pt x="2282825" y="391198"/>
                  </a:lnTo>
                  <a:lnTo>
                    <a:pt x="2282825" y="382460"/>
                  </a:lnTo>
                  <a:lnTo>
                    <a:pt x="2268105" y="382460"/>
                  </a:lnTo>
                  <a:lnTo>
                    <a:pt x="2268105" y="393179"/>
                  </a:lnTo>
                  <a:lnTo>
                    <a:pt x="1839836" y="450684"/>
                  </a:lnTo>
                  <a:lnTo>
                    <a:pt x="1839836" y="445960"/>
                  </a:lnTo>
                  <a:lnTo>
                    <a:pt x="1825307" y="445960"/>
                  </a:lnTo>
                  <a:lnTo>
                    <a:pt x="1825307" y="452628"/>
                  </a:lnTo>
                  <a:lnTo>
                    <a:pt x="1397393" y="510082"/>
                  </a:lnTo>
                  <a:lnTo>
                    <a:pt x="1397393" y="509460"/>
                  </a:lnTo>
                  <a:lnTo>
                    <a:pt x="1382674" y="509460"/>
                  </a:lnTo>
                  <a:lnTo>
                    <a:pt x="1382674" y="512051"/>
                  </a:lnTo>
                  <a:lnTo>
                    <a:pt x="954392" y="569556"/>
                  </a:lnTo>
                  <a:lnTo>
                    <a:pt x="954392" y="560260"/>
                  </a:lnTo>
                  <a:lnTo>
                    <a:pt x="939876" y="560260"/>
                  </a:lnTo>
                  <a:lnTo>
                    <a:pt x="939876" y="571512"/>
                  </a:lnTo>
                  <a:lnTo>
                    <a:pt x="834402" y="585660"/>
                  </a:lnTo>
                  <a:lnTo>
                    <a:pt x="817029" y="585660"/>
                  </a:lnTo>
                  <a:lnTo>
                    <a:pt x="707796" y="598360"/>
                  </a:lnTo>
                  <a:lnTo>
                    <a:pt x="739813" y="598360"/>
                  </a:lnTo>
                  <a:lnTo>
                    <a:pt x="511594" y="629005"/>
                  </a:lnTo>
                  <a:lnTo>
                    <a:pt x="511594" y="623760"/>
                  </a:lnTo>
                  <a:lnTo>
                    <a:pt x="496874" y="623760"/>
                  </a:lnTo>
                  <a:lnTo>
                    <a:pt x="496874" y="630986"/>
                  </a:lnTo>
                  <a:lnTo>
                    <a:pt x="68961" y="688428"/>
                  </a:lnTo>
                  <a:lnTo>
                    <a:pt x="68961" y="687260"/>
                  </a:lnTo>
                  <a:lnTo>
                    <a:pt x="54432" y="687260"/>
                  </a:lnTo>
                  <a:lnTo>
                    <a:pt x="54432" y="690384"/>
                  </a:lnTo>
                  <a:lnTo>
                    <a:pt x="0" y="697687"/>
                  </a:lnTo>
                  <a:lnTo>
                    <a:pt x="28511" y="1030897"/>
                  </a:lnTo>
                  <a:lnTo>
                    <a:pt x="54432" y="1329524"/>
                  </a:lnTo>
                  <a:lnTo>
                    <a:pt x="106032" y="1930298"/>
                  </a:lnTo>
                  <a:lnTo>
                    <a:pt x="106108" y="1931860"/>
                  </a:lnTo>
                  <a:lnTo>
                    <a:pt x="180949" y="2802305"/>
                  </a:lnTo>
                  <a:lnTo>
                    <a:pt x="182422" y="2817025"/>
                  </a:lnTo>
                  <a:lnTo>
                    <a:pt x="295148" y="4128960"/>
                  </a:lnTo>
                  <a:lnTo>
                    <a:pt x="295160" y="4129163"/>
                  </a:lnTo>
                  <a:lnTo>
                    <a:pt x="295338" y="4131106"/>
                  </a:lnTo>
                  <a:lnTo>
                    <a:pt x="296799" y="4145635"/>
                  </a:lnTo>
                  <a:lnTo>
                    <a:pt x="372706" y="5026203"/>
                  </a:lnTo>
                  <a:lnTo>
                    <a:pt x="372935" y="5030660"/>
                  </a:lnTo>
                  <a:lnTo>
                    <a:pt x="373087" y="5030660"/>
                  </a:lnTo>
                  <a:lnTo>
                    <a:pt x="410083" y="5459717"/>
                  </a:lnTo>
                  <a:lnTo>
                    <a:pt x="600405" y="7673759"/>
                  </a:lnTo>
                  <a:lnTo>
                    <a:pt x="601878" y="7688466"/>
                  </a:lnTo>
                  <a:lnTo>
                    <a:pt x="625411" y="7961909"/>
                  </a:lnTo>
                  <a:lnTo>
                    <a:pt x="1382674" y="7944447"/>
                  </a:lnTo>
                  <a:lnTo>
                    <a:pt x="1397393" y="7943710"/>
                  </a:lnTo>
                  <a:lnTo>
                    <a:pt x="2268105" y="7923657"/>
                  </a:lnTo>
                  <a:lnTo>
                    <a:pt x="2711107" y="7913002"/>
                  </a:lnTo>
                  <a:lnTo>
                    <a:pt x="4924958" y="7861694"/>
                  </a:lnTo>
                  <a:lnTo>
                    <a:pt x="5367769" y="7851026"/>
                  </a:lnTo>
                  <a:lnTo>
                    <a:pt x="7586726" y="7799260"/>
                  </a:lnTo>
                  <a:lnTo>
                    <a:pt x="7596162" y="7799260"/>
                  </a:lnTo>
                  <a:lnTo>
                    <a:pt x="7596162" y="7799044"/>
                  </a:lnTo>
                  <a:lnTo>
                    <a:pt x="8024431" y="7789050"/>
                  </a:lnTo>
                  <a:lnTo>
                    <a:pt x="8909875" y="7768641"/>
                  </a:lnTo>
                  <a:lnTo>
                    <a:pt x="8924582" y="7767904"/>
                  </a:lnTo>
                  <a:lnTo>
                    <a:pt x="9795116" y="7747800"/>
                  </a:lnTo>
                  <a:lnTo>
                    <a:pt x="9795116" y="7748460"/>
                  </a:lnTo>
                  <a:lnTo>
                    <a:pt x="9809645" y="7748460"/>
                  </a:lnTo>
                  <a:lnTo>
                    <a:pt x="9809645" y="7747470"/>
                  </a:lnTo>
                  <a:lnTo>
                    <a:pt x="10238295" y="7737564"/>
                  </a:lnTo>
                  <a:lnTo>
                    <a:pt x="10253002" y="7737018"/>
                  </a:lnTo>
                  <a:lnTo>
                    <a:pt x="11566347" y="7706500"/>
                  </a:lnTo>
                  <a:lnTo>
                    <a:pt x="11566347" y="7710360"/>
                  </a:lnTo>
                  <a:lnTo>
                    <a:pt x="11580876" y="7710360"/>
                  </a:lnTo>
                  <a:lnTo>
                    <a:pt x="11580876" y="7705966"/>
                  </a:lnTo>
                  <a:lnTo>
                    <a:pt x="11581244" y="7705941"/>
                  </a:lnTo>
                  <a:lnTo>
                    <a:pt x="12009158" y="7695997"/>
                  </a:lnTo>
                  <a:lnTo>
                    <a:pt x="12009158" y="7697660"/>
                  </a:lnTo>
                  <a:lnTo>
                    <a:pt x="12023877" y="7697660"/>
                  </a:lnTo>
                  <a:lnTo>
                    <a:pt x="12023877" y="7695654"/>
                  </a:lnTo>
                  <a:lnTo>
                    <a:pt x="12988443" y="7673213"/>
                  </a:lnTo>
                  <a:lnTo>
                    <a:pt x="12991960" y="7677340"/>
                  </a:lnTo>
                  <a:lnTo>
                    <a:pt x="13324916" y="8128686"/>
                  </a:lnTo>
                  <a:lnTo>
                    <a:pt x="13325259" y="8129460"/>
                  </a:lnTo>
                  <a:lnTo>
                    <a:pt x="13325501" y="8129460"/>
                  </a:lnTo>
                  <a:lnTo>
                    <a:pt x="14071308" y="9140469"/>
                  </a:lnTo>
                  <a:lnTo>
                    <a:pt x="15197316" y="8573960"/>
                  </a:lnTo>
                  <a:lnTo>
                    <a:pt x="15198001" y="8573960"/>
                  </a:lnTo>
                  <a:lnTo>
                    <a:pt x="15198916" y="8573160"/>
                  </a:lnTo>
                  <a:lnTo>
                    <a:pt x="15551633" y="8395703"/>
                  </a:lnTo>
                  <a:lnTo>
                    <a:pt x="15994622" y="8173199"/>
                  </a:lnTo>
                  <a:lnTo>
                    <a:pt x="16437432" y="7950136"/>
                  </a:lnTo>
                  <a:lnTo>
                    <a:pt x="16452139" y="7942974"/>
                  </a:lnTo>
                  <a:lnTo>
                    <a:pt x="17322864" y="7504938"/>
                  </a:lnTo>
                  <a:lnTo>
                    <a:pt x="17337570" y="7497775"/>
                  </a:lnTo>
                  <a:lnTo>
                    <a:pt x="17670920" y="7329881"/>
                  </a:lnTo>
                  <a:lnTo>
                    <a:pt x="17670920" y="7240460"/>
                  </a:lnTo>
                  <a:lnTo>
                    <a:pt x="17670920" y="7227760"/>
                  </a:lnTo>
                  <a:lnTo>
                    <a:pt x="17670920" y="7120293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616889" y="609396"/>
              <a:ext cx="17671415" cy="9140825"/>
            </a:xfrm>
            <a:custGeom>
              <a:rect b="b" l="l" r="r" t="t"/>
              <a:pathLst>
                <a:path extrusionOk="0" h="9140825" w="17671415">
                  <a:moveTo>
                    <a:pt x="16933926" y="914120"/>
                  </a:moveTo>
                  <a:lnTo>
                    <a:pt x="5195646" y="0"/>
                  </a:lnTo>
                  <a:lnTo>
                    <a:pt x="0" y="697687"/>
                  </a:lnTo>
                  <a:lnTo>
                    <a:pt x="625411" y="7961731"/>
                  </a:lnTo>
                  <a:lnTo>
                    <a:pt x="148399" y="825855"/>
                  </a:lnTo>
                  <a:lnTo>
                    <a:pt x="5187924" y="205587"/>
                  </a:lnTo>
                  <a:lnTo>
                    <a:pt x="16933926" y="914120"/>
                  </a:lnTo>
                  <a:close/>
                </a:path>
                <a:path extrusionOk="0" h="9140825" w="17671415">
                  <a:moveTo>
                    <a:pt x="17671098" y="7120458"/>
                  </a:moveTo>
                  <a:lnTo>
                    <a:pt x="16308515" y="7192150"/>
                  </a:lnTo>
                  <a:lnTo>
                    <a:pt x="16933926" y="914120"/>
                  </a:lnTo>
                  <a:lnTo>
                    <a:pt x="16203143" y="7313142"/>
                  </a:lnTo>
                  <a:lnTo>
                    <a:pt x="17435945" y="7264235"/>
                  </a:lnTo>
                  <a:lnTo>
                    <a:pt x="14097051" y="8962276"/>
                  </a:lnTo>
                  <a:lnTo>
                    <a:pt x="13003086" y="7517257"/>
                  </a:lnTo>
                  <a:lnTo>
                    <a:pt x="625411" y="7961731"/>
                  </a:lnTo>
                  <a:lnTo>
                    <a:pt x="12989103" y="7673200"/>
                  </a:lnTo>
                  <a:lnTo>
                    <a:pt x="14071486" y="9140469"/>
                  </a:lnTo>
                  <a:lnTo>
                    <a:pt x="17671098" y="7330072"/>
                  </a:lnTo>
                  <a:lnTo>
                    <a:pt x="17671098" y="7120458"/>
                  </a:lnTo>
                  <a:close/>
                </a:path>
              </a:pathLst>
            </a:custGeom>
            <a:solidFill>
              <a:srgbClr val="1E1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5" name="Google Shape;45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76832" y="-485"/>
              <a:ext cx="9312430" cy="4573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4"/>
            <p:cNvSpPr/>
            <p:nvPr/>
          </p:nvSpPr>
          <p:spPr>
            <a:xfrm>
              <a:off x="1064082" y="656144"/>
              <a:ext cx="10048240" cy="3970654"/>
            </a:xfrm>
            <a:custGeom>
              <a:rect b="b" l="l" r="r" t="t"/>
              <a:pathLst>
                <a:path extrusionOk="0" h="3970654" w="10048240">
                  <a:moveTo>
                    <a:pt x="9410" y="985812"/>
                  </a:moveTo>
                  <a:lnTo>
                    <a:pt x="6642" y="979944"/>
                  </a:lnTo>
                  <a:lnTo>
                    <a:pt x="4432" y="980859"/>
                  </a:lnTo>
                  <a:lnTo>
                    <a:pt x="2286" y="981925"/>
                  </a:lnTo>
                  <a:lnTo>
                    <a:pt x="215" y="983157"/>
                  </a:lnTo>
                  <a:lnTo>
                    <a:pt x="0" y="983373"/>
                  </a:lnTo>
                  <a:lnTo>
                    <a:pt x="1549" y="987577"/>
                  </a:lnTo>
                  <a:lnTo>
                    <a:pt x="2324" y="987577"/>
                  </a:lnTo>
                  <a:lnTo>
                    <a:pt x="4775" y="987374"/>
                  </a:lnTo>
                  <a:lnTo>
                    <a:pt x="7137" y="986777"/>
                  </a:lnTo>
                  <a:lnTo>
                    <a:pt x="9410" y="985812"/>
                  </a:lnTo>
                  <a:close/>
                </a:path>
                <a:path extrusionOk="0" h="3970654" w="10048240">
                  <a:moveTo>
                    <a:pt x="16929" y="1155865"/>
                  </a:moveTo>
                  <a:lnTo>
                    <a:pt x="15760" y="1153744"/>
                  </a:lnTo>
                  <a:lnTo>
                    <a:pt x="14325" y="1151826"/>
                  </a:lnTo>
                  <a:lnTo>
                    <a:pt x="12166" y="1149667"/>
                  </a:lnTo>
                  <a:lnTo>
                    <a:pt x="8293" y="1152550"/>
                  </a:lnTo>
                  <a:lnTo>
                    <a:pt x="9105" y="1154899"/>
                  </a:lnTo>
                  <a:lnTo>
                    <a:pt x="10134" y="1157147"/>
                  </a:lnTo>
                  <a:lnTo>
                    <a:pt x="11391" y="1159294"/>
                  </a:lnTo>
                  <a:lnTo>
                    <a:pt x="16929" y="1155865"/>
                  </a:lnTo>
                  <a:close/>
                </a:path>
                <a:path extrusionOk="0" h="3970654" w="10048240">
                  <a:moveTo>
                    <a:pt x="24777" y="1324254"/>
                  </a:moveTo>
                  <a:lnTo>
                    <a:pt x="22872" y="1322692"/>
                  </a:lnTo>
                  <a:lnTo>
                    <a:pt x="20802" y="1321371"/>
                  </a:lnTo>
                  <a:lnTo>
                    <a:pt x="18592" y="1320279"/>
                  </a:lnTo>
                  <a:lnTo>
                    <a:pt x="15595" y="1326032"/>
                  </a:lnTo>
                  <a:lnTo>
                    <a:pt x="17805" y="1327200"/>
                  </a:lnTo>
                  <a:lnTo>
                    <a:pt x="20129" y="1328051"/>
                  </a:lnTo>
                  <a:lnTo>
                    <a:pt x="23126" y="1328686"/>
                  </a:lnTo>
                  <a:lnTo>
                    <a:pt x="24777" y="1324254"/>
                  </a:lnTo>
                  <a:close/>
                </a:path>
                <a:path extrusionOk="0" h="3970654" w="10048240">
                  <a:moveTo>
                    <a:pt x="33743" y="1502829"/>
                  </a:moveTo>
                  <a:lnTo>
                    <a:pt x="31089" y="1496961"/>
                  </a:lnTo>
                  <a:lnTo>
                    <a:pt x="28854" y="1497838"/>
                  </a:lnTo>
                  <a:lnTo>
                    <a:pt x="26708" y="1498904"/>
                  </a:lnTo>
                  <a:lnTo>
                    <a:pt x="24676" y="1500174"/>
                  </a:lnTo>
                  <a:lnTo>
                    <a:pt x="24345" y="1500403"/>
                  </a:lnTo>
                  <a:lnTo>
                    <a:pt x="25895" y="1504607"/>
                  </a:lnTo>
                  <a:lnTo>
                    <a:pt x="26670" y="1504607"/>
                  </a:lnTo>
                  <a:lnTo>
                    <a:pt x="29133" y="1504416"/>
                  </a:lnTo>
                  <a:lnTo>
                    <a:pt x="31483" y="1503832"/>
                  </a:lnTo>
                  <a:lnTo>
                    <a:pt x="33743" y="1502829"/>
                  </a:lnTo>
                  <a:close/>
                </a:path>
                <a:path extrusionOk="0" h="3970654" w="10048240">
                  <a:moveTo>
                    <a:pt x="41275" y="1669338"/>
                  </a:moveTo>
                  <a:lnTo>
                    <a:pt x="35407" y="1666252"/>
                  </a:lnTo>
                  <a:lnTo>
                    <a:pt x="34277" y="1668475"/>
                  </a:lnTo>
                  <a:lnTo>
                    <a:pt x="33439" y="1670799"/>
                  </a:lnTo>
                  <a:lnTo>
                    <a:pt x="32854" y="1673212"/>
                  </a:lnTo>
                  <a:lnTo>
                    <a:pt x="32854" y="1673885"/>
                  </a:lnTo>
                  <a:lnTo>
                    <a:pt x="37287" y="1675434"/>
                  </a:lnTo>
                  <a:lnTo>
                    <a:pt x="38836" y="1673555"/>
                  </a:lnTo>
                  <a:lnTo>
                    <a:pt x="40157" y="1671510"/>
                  </a:lnTo>
                  <a:lnTo>
                    <a:pt x="41275" y="1669338"/>
                  </a:lnTo>
                  <a:close/>
                </a:path>
                <a:path extrusionOk="0" h="3970654" w="10048240">
                  <a:moveTo>
                    <a:pt x="48679" y="1839061"/>
                  </a:moveTo>
                  <a:lnTo>
                    <a:pt x="42710" y="1836851"/>
                  </a:lnTo>
                  <a:lnTo>
                    <a:pt x="41986" y="1839061"/>
                  </a:lnTo>
                  <a:lnTo>
                    <a:pt x="41567" y="1841398"/>
                  </a:lnTo>
                  <a:lnTo>
                    <a:pt x="41490" y="1844814"/>
                  </a:lnTo>
                  <a:lnTo>
                    <a:pt x="46024" y="1845818"/>
                  </a:lnTo>
                  <a:lnTo>
                    <a:pt x="47142" y="1843659"/>
                  </a:lnTo>
                  <a:lnTo>
                    <a:pt x="48031" y="1841398"/>
                  </a:lnTo>
                  <a:lnTo>
                    <a:pt x="48679" y="1839061"/>
                  </a:lnTo>
                  <a:close/>
                </a:path>
                <a:path extrusionOk="0" h="3970654" w="10048240">
                  <a:moveTo>
                    <a:pt x="57759" y="2009673"/>
                  </a:moveTo>
                  <a:lnTo>
                    <a:pt x="55422" y="2008886"/>
                  </a:lnTo>
                  <a:lnTo>
                    <a:pt x="53022" y="2008441"/>
                  </a:lnTo>
                  <a:lnTo>
                    <a:pt x="49796" y="2008441"/>
                  </a:lnTo>
                  <a:lnTo>
                    <a:pt x="49695" y="2008886"/>
                  </a:lnTo>
                  <a:lnTo>
                    <a:pt x="48793" y="2012988"/>
                  </a:lnTo>
                  <a:lnTo>
                    <a:pt x="50914" y="2014093"/>
                  </a:lnTo>
                  <a:lnTo>
                    <a:pt x="53124" y="2014969"/>
                  </a:lnTo>
                  <a:lnTo>
                    <a:pt x="55435" y="2015655"/>
                  </a:lnTo>
                  <a:lnTo>
                    <a:pt x="57759" y="2009673"/>
                  </a:lnTo>
                  <a:close/>
                </a:path>
                <a:path extrusionOk="0" h="3970654" w="10048240">
                  <a:moveTo>
                    <a:pt x="65608" y="2186368"/>
                  </a:moveTo>
                  <a:lnTo>
                    <a:pt x="59855" y="2183269"/>
                  </a:lnTo>
                  <a:lnTo>
                    <a:pt x="58699" y="2185479"/>
                  </a:lnTo>
                  <a:lnTo>
                    <a:pt x="57848" y="2187803"/>
                  </a:lnTo>
                  <a:lnTo>
                    <a:pt x="57315" y="2190242"/>
                  </a:lnTo>
                  <a:lnTo>
                    <a:pt x="57200" y="2190902"/>
                  </a:lnTo>
                  <a:lnTo>
                    <a:pt x="61633" y="2192451"/>
                  </a:lnTo>
                  <a:lnTo>
                    <a:pt x="63207" y="2190597"/>
                  </a:lnTo>
                  <a:lnTo>
                    <a:pt x="64541" y="2188565"/>
                  </a:lnTo>
                  <a:lnTo>
                    <a:pt x="65608" y="2186368"/>
                  </a:lnTo>
                  <a:close/>
                </a:path>
                <a:path extrusionOk="0" h="3970654" w="10048240">
                  <a:moveTo>
                    <a:pt x="73139" y="2356205"/>
                  </a:moveTo>
                  <a:lnTo>
                    <a:pt x="67043" y="2353881"/>
                  </a:lnTo>
                  <a:lnTo>
                    <a:pt x="66344" y="2356205"/>
                  </a:lnTo>
                  <a:lnTo>
                    <a:pt x="65963" y="2358504"/>
                  </a:lnTo>
                  <a:lnTo>
                    <a:pt x="65938" y="2361844"/>
                  </a:lnTo>
                  <a:lnTo>
                    <a:pt x="70370" y="2362835"/>
                  </a:lnTo>
                  <a:lnTo>
                    <a:pt x="71501" y="2360714"/>
                  </a:lnTo>
                  <a:lnTo>
                    <a:pt x="72428" y="2358504"/>
                  </a:lnTo>
                  <a:lnTo>
                    <a:pt x="73139" y="2356205"/>
                  </a:lnTo>
                  <a:close/>
                </a:path>
                <a:path extrusionOk="0" h="3970654" w="10048240">
                  <a:moveTo>
                    <a:pt x="82423" y="2527033"/>
                  </a:moveTo>
                  <a:lnTo>
                    <a:pt x="80213" y="2525865"/>
                  </a:lnTo>
                  <a:lnTo>
                    <a:pt x="77889" y="2525026"/>
                  </a:lnTo>
                  <a:lnTo>
                    <a:pt x="74955" y="2524379"/>
                  </a:lnTo>
                  <a:lnTo>
                    <a:pt x="74790" y="2524379"/>
                  </a:lnTo>
                  <a:lnTo>
                    <a:pt x="73240" y="2528798"/>
                  </a:lnTo>
                  <a:lnTo>
                    <a:pt x="75107" y="2530386"/>
                  </a:lnTo>
                  <a:lnTo>
                    <a:pt x="77127" y="2531707"/>
                  </a:lnTo>
                  <a:lnTo>
                    <a:pt x="79324" y="2532786"/>
                  </a:lnTo>
                  <a:lnTo>
                    <a:pt x="82423" y="2527033"/>
                  </a:lnTo>
                  <a:close/>
                </a:path>
                <a:path extrusionOk="0" h="3970654" w="10048240">
                  <a:moveTo>
                    <a:pt x="168732" y="628548"/>
                  </a:moveTo>
                  <a:lnTo>
                    <a:pt x="166801" y="626999"/>
                  </a:lnTo>
                  <a:lnTo>
                    <a:pt x="164731" y="625678"/>
                  </a:lnTo>
                  <a:lnTo>
                    <a:pt x="162534" y="624573"/>
                  </a:lnTo>
                  <a:lnTo>
                    <a:pt x="159550" y="630326"/>
                  </a:lnTo>
                  <a:lnTo>
                    <a:pt x="161747" y="631494"/>
                  </a:lnTo>
                  <a:lnTo>
                    <a:pt x="164071" y="632345"/>
                  </a:lnTo>
                  <a:lnTo>
                    <a:pt x="167068" y="632980"/>
                  </a:lnTo>
                  <a:lnTo>
                    <a:pt x="168732" y="628548"/>
                  </a:lnTo>
                  <a:close/>
                </a:path>
                <a:path extrusionOk="0" h="3970654" w="10048240">
                  <a:moveTo>
                    <a:pt x="177685" y="800265"/>
                  </a:moveTo>
                  <a:lnTo>
                    <a:pt x="174256" y="794727"/>
                  </a:lnTo>
                  <a:lnTo>
                    <a:pt x="172123" y="795972"/>
                  </a:lnTo>
                  <a:lnTo>
                    <a:pt x="170167" y="797445"/>
                  </a:lnTo>
                  <a:lnTo>
                    <a:pt x="168389" y="799160"/>
                  </a:lnTo>
                  <a:lnTo>
                    <a:pt x="168059" y="799604"/>
                  </a:lnTo>
                  <a:lnTo>
                    <a:pt x="170827" y="803363"/>
                  </a:lnTo>
                  <a:lnTo>
                    <a:pt x="173253" y="802627"/>
                  </a:lnTo>
                  <a:lnTo>
                    <a:pt x="175539" y="801598"/>
                  </a:lnTo>
                  <a:lnTo>
                    <a:pt x="177685" y="800265"/>
                  </a:lnTo>
                  <a:close/>
                </a:path>
                <a:path extrusionOk="0" h="3970654" w="10048240">
                  <a:moveTo>
                    <a:pt x="185216" y="973632"/>
                  </a:moveTo>
                  <a:lnTo>
                    <a:pt x="179463" y="970546"/>
                  </a:lnTo>
                  <a:lnTo>
                    <a:pt x="178269" y="972781"/>
                  </a:lnTo>
                  <a:lnTo>
                    <a:pt x="177380" y="975144"/>
                  </a:lnTo>
                  <a:lnTo>
                    <a:pt x="176809" y="977620"/>
                  </a:lnTo>
                  <a:lnTo>
                    <a:pt x="176809" y="978179"/>
                  </a:lnTo>
                  <a:lnTo>
                    <a:pt x="181229" y="979728"/>
                  </a:lnTo>
                  <a:lnTo>
                    <a:pt x="182778" y="977849"/>
                  </a:lnTo>
                  <a:lnTo>
                    <a:pt x="184111" y="975804"/>
                  </a:lnTo>
                  <a:lnTo>
                    <a:pt x="185216" y="973632"/>
                  </a:lnTo>
                  <a:close/>
                </a:path>
                <a:path extrusionOk="0" h="3970654" w="10048240">
                  <a:moveTo>
                    <a:pt x="198704" y="1147635"/>
                  </a:moveTo>
                  <a:lnTo>
                    <a:pt x="198602" y="1145019"/>
                  </a:lnTo>
                  <a:lnTo>
                    <a:pt x="196938" y="1139926"/>
                  </a:lnTo>
                  <a:lnTo>
                    <a:pt x="193840" y="1135722"/>
                  </a:lnTo>
                  <a:lnTo>
                    <a:pt x="188087" y="1136497"/>
                  </a:lnTo>
                  <a:lnTo>
                    <a:pt x="185445" y="1136611"/>
                  </a:lnTo>
                  <a:lnTo>
                    <a:pt x="183273" y="1137678"/>
                  </a:lnTo>
                  <a:lnTo>
                    <a:pt x="179882" y="1141730"/>
                  </a:lnTo>
                  <a:lnTo>
                    <a:pt x="179209" y="1144054"/>
                  </a:lnTo>
                  <a:lnTo>
                    <a:pt x="179565" y="1146683"/>
                  </a:lnTo>
                  <a:lnTo>
                    <a:pt x="179679" y="1149324"/>
                  </a:lnTo>
                  <a:lnTo>
                    <a:pt x="180746" y="1151509"/>
                  </a:lnTo>
                  <a:lnTo>
                    <a:pt x="184797" y="1154950"/>
                  </a:lnTo>
                  <a:lnTo>
                    <a:pt x="187121" y="1155636"/>
                  </a:lnTo>
                  <a:lnTo>
                    <a:pt x="192354" y="1155026"/>
                  </a:lnTo>
                  <a:lnTo>
                    <a:pt x="194500" y="1153883"/>
                  </a:lnTo>
                  <a:lnTo>
                    <a:pt x="197904" y="1149921"/>
                  </a:lnTo>
                  <a:lnTo>
                    <a:pt x="198704" y="1147635"/>
                  </a:lnTo>
                  <a:close/>
                </a:path>
                <a:path extrusionOk="0" h="3970654" w="10048240">
                  <a:moveTo>
                    <a:pt x="209448" y="1315847"/>
                  </a:moveTo>
                  <a:lnTo>
                    <a:pt x="199148" y="1304455"/>
                  </a:lnTo>
                  <a:lnTo>
                    <a:pt x="197421" y="1303909"/>
                  </a:lnTo>
                  <a:lnTo>
                    <a:pt x="184683" y="1313713"/>
                  </a:lnTo>
                  <a:lnTo>
                    <a:pt x="184772" y="1315516"/>
                  </a:lnTo>
                  <a:lnTo>
                    <a:pt x="184543" y="1317028"/>
                  </a:lnTo>
                  <a:lnTo>
                    <a:pt x="194729" y="1328242"/>
                  </a:lnTo>
                  <a:lnTo>
                    <a:pt x="202806" y="1329347"/>
                  </a:lnTo>
                  <a:lnTo>
                    <a:pt x="208229" y="1325702"/>
                  </a:lnTo>
                  <a:lnTo>
                    <a:pt x="209448" y="1315847"/>
                  </a:lnTo>
                  <a:close/>
                </a:path>
                <a:path extrusionOk="0" h="3970654" w="10048240">
                  <a:moveTo>
                    <a:pt x="221056" y="1491208"/>
                  </a:moveTo>
                  <a:lnTo>
                    <a:pt x="220522" y="1487208"/>
                  </a:lnTo>
                  <a:lnTo>
                    <a:pt x="218719" y="1483893"/>
                  </a:lnTo>
                  <a:lnTo>
                    <a:pt x="212610" y="1478610"/>
                  </a:lnTo>
                  <a:lnTo>
                    <a:pt x="209054" y="1477314"/>
                  </a:lnTo>
                  <a:lnTo>
                    <a:pt x="205016" y="1477378"/>
                  </a:lnTo>
                  <a:lnTo>
                    <a:pt x="202895" y="1477213"/>
                  </a:lnTo>
                  <a:lnTo>
                    <a:pt x="188455" y="1490459"/>
                  </a:lnTo>
                  <a:lnTo>
                    <a:pt x="188455" y="1494726"/>
                  </a:lnTo>
                  <a:lnTo>
                    <a:pt x="202895" y="1507985"/>
                  </a:lnTo>
                  <a:lnTo>
                    <a:pt x="205016" y="1507807"/>
                  </a:lnTo>
                  <a:lnTo>
                    <a:pt x="214426" y="1508137"/>
                  </a:lnTo>
                  <a:lnTo>
                    <a:pt x="219405" y="1502283"/>
                  </a:lnTo>
                  <a:lnTo>
                    <a:pt x="221056" y="1491208"/>
                  </a:lnTo>
                  <a:close/>
                </a:path>
                <a:path extrusionOk="0" h="3970654" w="10048240">
                  <a:moveTo>
                    <a:pt x="230009" y="1664335"/>
                  </a:moveTo>
                  <a:lnTo>
                    <a:pt x="229908" y="1662049"/>
                  </a:lnTo>
                  <a:lnTo>
                    <a:pt x="229908" y="1659839"/>
                  </a:lnTo>
                  <a:lnTo>
                    <a:pt x="229489" y="1657731"/>
                  </a:lnTo>
                  <a:lnTo>
                    <a:pt x="215519" y="1645450"/>
                  </a:lnTo>
                  <a:lnTo>
                    <a:pt x="211112" y="1645450"/>
                  </a:lnTo>
                  <a:lnTo>
                    <a:pt x="196723" y="1659839"/>
                  </a:lnTo>
                  <a:lnTo>
                    <a:pt x="196723" y="1662049"/>
                  </a:lnTo>
                  <a:lnTo>
                    <a:pt x="197523" y="1668932"/>
                  </a:lnTo>
                  <a:lnTo>
                    <a:pt x="200914" y="1674114"/>
                  </a:lnTo>
                  <a:lnTo>
                    <a:pt x="206349" y="1677746"/>
                  </a:lnTo>
                  <a:lnTo>
                    <a:pt x="213309" y="1679968"/>
                  </a:lnTo>
                  <a:lnTo>
                    <a:pt x="215607" y="1679905"/>
                  </a:lnTo>
                  <a:lnTo>
                    <a:pt x="229679" y="1666557"/>
                  </a:lnTo>
                  <a:lnTo>
                    <a:pt x="230009" y="1664335"/>
                  </a:lnTo>
                  <a:close/>
                </a:path>
                <a:path extrusionOk="0" h="3970654" w="10048240">
                  <a:moveTo>
                    <a:pt x="238429" y="1832978"/>
                  </a:moveTo>
                  <a:lnTo>
                    <a:pt x="222973" y="1816557"/>
                  </a:lnTo>
                  <a:lnTo>
                    <a:pt x="218528" y="1816608"/>
                  </a:lnTo>
                  <a:lnTo>
                    <a:pt x="204127" y="1830997"/>
                  </a:lnTo>
                  <a:lnTo>
                    <a:pt x="204127" y="1835404"/>
                  </a:lnTo>
                  <a:lnTo>
                    <a:pt x="218528" y="1849805"/>
                  </a:lnTo>
                  <a:lnTo>
                    <a:pt x="220726" y="1849805"/>
                  </a:lnTo>
                  <a:lnTo>
                    <a:pt x="231127" y="1850466"/>
                  </a:lnTo>
                  <a:lnTo>
                    <a:pt x="236550" y="1843049"/>
                  </a:lnTo>
                  <a:lnTo>
                    <a:pt x="238429" y="1832978"/>
                  </a:lnTo>
                  <a:close/>
                </a:path>
                <a:path extrusionOk="0" h="3970654" w="10048240">
                  <a:moveTo>
                    <a:pt x="242531" y="2002878"/>
                  </a:moveTo>
                  <a:lnTo>
                    <a:pt x="231127" y="1990318"/>
                  </a:lnTo>
                  <a:lnTo>
                    <a:pt x="229146" y="1989886"/>
                  </a:lnTo>
                  <a:lnTo>
                    <a:pt x="215900" y="2002129"/>
                  </a:lnTo>
                  <a:lnTo>
                    <a:pt x="216192" y="2004148"/>
                  </a:lnTo>
                  <a:lnTo>
                    <a:pt x="216090" y="2005876"/>
                  </a:lnTo>
                  <a:lnTo>
                    <a:pt x="227393" y="2017090"/>
                  </a:lnTo>
                  <a:lnTo>
                    <a:pt x="229133" y="2016975"/>
                  </a:lnTo>
                  <a:lnTo>
                    <a:pt x="230835" y="2017090"/>
                  </a:lnTo>
                  <a:lnTo>
                    <a:pt x="242214" y="2006295"/>
                  </a:lnTo>
                  <a:lnTo>
                    <a:pt x="242189" y="2004580"/>
                  </a:lnTo>
                  <a:lnTo>
                    <a:pt x="242531" y="2002878"/>
                  </a:lnTo>
                  <a:close/>
                </a:path>
                <a:path extrusionOk="0" h="3970654" w="10048240">
                  <a:moveTo>
                    <a:pt x="249161" y="2177300"/>
                  </a:moveTo>
                  <a:lnTo>
                    <a:pt x="246837" y="2172982"/>
                  </a:lnTo>
                  <a:lnTo>
                    <a:pt x="243738" y="2167775"/>
                  </a:lnTo>
                  <a:lnTo>
                    <a:pt x="236550" y="2168995"/>
                  </a:lnTo>
                  <a:lnTo>
                    <a:pt x="233502" y="2169325"/>
                  </a:lnTo>
                  <a:lnTo>
                    <a:pt x="231000" y="2170696"/>
                  </a:lnTo>
                  <a:lnTo>
                    <a:pt x="227152" y="2175497"/>
                  </a:lnTo>
                  <a:lnTo>
                    <a:pt x="226364" y="2178227"/>
                  </a:lnTo>
                  <a:lnTo>
                    <a:pt x="227037" y="2184336"/>
                  </a:lnTo>
                  <a:lnTo>
                    <a:pt x="228409" y="2186825"/>
                  </a:lnTo>
                  <a:lnTo>
                    <a:pt x="233197" y="2190673"/>
                  </a:lnTo>
                  <a:lnTo>
                    <a:pt x="235927" y="2191461"/>
                  </a:lnTo>
                  <a:lnTo>
                    <a:pt x="245846" y="2190356"/>
                  </a:lnTo>
                  <a:lnTo>
                    <a:pt x="249161" y="2185708"/>
                  </a:lnTo>
                  <a:lnTo>
                    <a:pt x="249161" y="2177300"/>
                  </a:lnTo>
                  <a:close/>
                </a:path>
                <a:path extrusionOk="0" h="3970654" w="10048240">
                  <a:moveTo>
                    <a:pt x="252374" y="2518626"/>
                  </a:moveTo>
                  <a:lnTo>
                    <a:pt x="250075" y="2517851"/>
                  </a:lnTo>
                  <a:lnTo>
                    <a:pt x="247713" y="2517444"/>
                  </a:lnTo>
                  <a:lnTo>
                    <a:pt x="244525" y="2517444"/>
                  </a:lnTo>
                  <a:lnTo>
                    <a:pt x="244436" y="2517851"/>
                  </a:lnTo>
                  <a:lnTo>
                    <a:pt x="243522" y="2521940"/>
                  </a:lnTo>
                  <a:lnTo>
                    <a:pt x="245656" y="2523045"/>
                  </a:lnTo>
                  <a:lnTo>
                    <a:pt x="247865" y="2523960"/>
                  </a:lnTo>
                  <a:lnTo>
                    <a:pt x="250164" y="2524709"/>
                  </a:lnTo>
                  <a:lnTo>
                    <a:pt x="252374" y="2518626"/>
                  </a:lnTo>
                  <a:close/>
                </a:path>
                <a:path extrusionOk="0" h="3970654" w="10048240">
                  <a:moveTo>
                    <a:pt x="252590" y="2352103"/>
                  </a:moveTo>
                  <a:lnTo>
                    <a:pt x="251371" y="2348344"/>
                  </a:lnTo>
                  <a:lnTo>
                    <a:pt x="250825" y="2346350"/>
                  </a:lnTo>
                  <a:lnTo>
                    <a:pt x="247726" y="2345131"/>
                  </a:lnTo>
                  <a:lnTo>
                    <a:pt x="246291" y="2344026"/>
                  </a:lnTo>
                  <a:lnTo>
                    <a:pt x="240538" y="2345131"/>
                  </a:lnTo>
                  <a:lnTo>
                    <a:pt x="239204" y="2348458"/>
                  </a:lnTo>
                  <a:lnTo>
                    <a:pt x="251371" y="2356091"/>
                  </a:lnTo>
                  <a:lnTo>
                    <a:pt x="252590" y="2352103"/>
                  </a:lnTo>
                  <a:close/>
                </a:path>
                <a:path extrusionOk="0" h="3970654" w="10048240">
                  <a:moveTo>
                    <a:pt x="261327" y="2695867"/>
                  </a:moveTo>
                  <a:lnTo>
                    <a:pt x="259130" y="2694660"/>
                  </a:lnTo>
                  <a:lnTo>
                    <a:pt x="256806" y="2693771"/>
                  </a:lnTo>
                  <a:lnTo>
                    <a:pt x="254368" y="2693212"/>
                  </a:lnTo>
                  <a:lnTo>
                    <a:pt x="253809" y="2693212"/>
                  </a:lnTo>
                  <a:lnTo>
                    <a:pt x="252260" y="2697632"/>
                  </a:lnTo>
                  <a:lnTo>
                    <a:pt x="254139" y="2699181"/>
                  </a:lnTo>
                  <a:lnTo>
                    <a:pt x="256171" y="2700515"/>
                  </a:lnTo>
                  <a:lnTo>
                    <a:pt x="258343" y="2701620"/>
                  </a:lnTo>
                  <a:lnTo>
                    <a:pt x="261327" y="2695867"/>
                  </a:lnTo>
                  <a:close/>
                </a:path>
                <a:path extrusionOk="0" h="3970654" w="10048240">
                  <a:moveTo>
                    <a:pt x="330923" y="450202"/>
                  </a:moveTo>
                  <a:lnTo>
                    <a:pt x="329044" y="448652"/>
                  </a:lnTo>
                  <a:lnTo>
                    <a:pt x="327012" y="447319"/>
                  </a:lnTo>
                  <a:lnTo>
                    <a:pt x="324840" y="446214"/>
                  </a:lnTo>
                  <a:lnTo>
                    <a:pt x="321856" y="451967"/>
                  </a:lnTo>
                  <a:lnTo>
                    <a:pt x="324053" y="453148"/>
                  </a:lnTo>
                  <a:lnTo>
                    <a:pt x="326377" y="453999"/>
                  </a:lnTo>
                  <a:lnTo>
                    <a:pt x="329374" y="454621"/>
                  </a:lnTo>
                  <a:lnTo>
                    <a:pt x="330923" y="450202"/>
                  </a:lnTo>
                  <a:close/>
                </a:path>
                <a:path extrusionOk="0" h="3970654" w="10048240">
                  <a:moveTo>
                    <a:pt x="339115" y="618921"/>
                  </a:moveTo>
                  <a:lnTo>
                    <a:pt x="333362" y="615823"/>
                  </a:lnTo>
                  <a:lnTo>
                    <a:pt x="332193" y="618045"/>
                  </a:lnTo>
                  <a:lnTo>
                    <a:pt x="331355" y="620369"/>
                  </a:lnTo>
                  <a:lnTo>
                    <a:pt x="330708" y="623354"/>
                  </a:lnTo>
                  <a:lnTo>
                    <a:pt x="335127" y="625005"/>
                  </a:lnTo>
                  <a:lnTo>
                    <a:pt x="336753" y="623176"/>
                  </a:lnTo>
                  <a:lnTo>
                    <a:pt x="338086" y="621144"/>
                  </a:lnTo>
                  <a:lnTo>
                    <a:pt x="339115" y="618921"/>
                  </a:lnTo>
                  <a:close/>
                </a:path>
                <a:path extrusionOk="0" h="3970654" w="10048240">
                  <a:moveTo>
                    <a:pt x="349072" y="790968"/>
                  </a:moveTo>
                  <a:lnTo>
                    <a:pt x="347522" y="785329"/>
                  </a:lnTo>
                  <a:lnTo>
                    <a:pt x="343865" y="784110"/>
                  </a:lnTo>
                  <a:lnTo>
                    <a:pt x="340334" y="785545"/>
                  </a:lnTo>
                  <a:lnTo>
                    <a:pt x="338074" y="787285"/>
                  </a:lnTo>
                  <a:lnTo>
                    <a:pt x="337045" y="789571"/>
                  </a:lnTo>
                  <a:lnTo>
                    <a:pt x="337312" y="793356"/>
                  </a:lnTo>
                  <a:lnTo>
                    <a:pt x="341934" y="797496"/>
                  </a:lnTo>
                  <a:lnTo>
                    <a:pt x="343827" y="797458"/>
                  </a:lnTo>
                  <a:lnTo>
                    <a:pt x="344716" y="797204"/>
                  </a:lnTo>
                  <a:lnTo>
                    <a:pt x="345528" y="796721"/>
                  </a:lnTo>
                  <a:lnTo>
                    <a:pt x="347408" y="795947"/>
                  </a:lnTo>
                  <a:lnTo>
                    <a:pt x="348183" y="792518"/>
                  </a:lnTo>
                  <a:lnTo>
                    <a:pt x="349072" y="790968"/>
                  </a:lnTo>
                  <a:close/>
                </a:path>
                <a:path extrusionOk="0" h="3970654" w="10048240">
                  <a:moveTo>
                    <a:pt x="363791" y="968857"/>
                  </a:moveTo>
                  <a:lnTo>
                    <a:pt x="363448" y="967003"/>
                  </a:lnTo>
                  <a:lnTo>
                    <a:pt x="363448" y="963942"/>
                  </a:lnTo>
                  <a:lnTo>
                    <a:pt x="362369" y="961339"/>
                  </a:lnTo>
                  <a:lnTo>
                    <a:pt x="358051" y="957021"/>
                  </a:lnTo>
                  <a:lnTo>
                    <a:pt x="355447" y="955941"/>
                  </a:lnTo>
                  <a:lnTo>
                    <a:pt x="352386" y="955941"/>
                  </a:lnTo>
                  <a:lnTo>
                    <a:pt x="350647" y="955509"/>
                  </a:lnTo>
                  <a:lnTo>
                    <a:pt x="348881" y="955509"/>
                  </a:lnTo>
                  <a:lnTo>
                    <a:pt x="345389" y="956373"/>
                  </a:lnTo>
                  <a:lnTo>
                    <a:pt x="338582" y="966089"/>
                  </a:lnTo>
                  <a:lnTo>
                    <a:pt x="338785" y="967879"/>
                  </a:lnTo>
                  <a:lnTo>
                    <a:pt x="338670" y="969429"/>
                  </a:lnTo>
                  <a:lnTo>
                    <a:pt x="348310" y="979728"/>
                  </a:lnTo>
                  <a:lnTo>
                    <a:pt x="349846" y="979728"/>
                  </a:lnTo>
                  <a:lnTo>
                    <a:pt x="351675" y="980186"/>
                  </a:lnTo>
                  <a:lnTo>
                    <a:pt x="353491" y="980186"/>
                  </a:lnTo>
                  <a:lnTo>
                    <a:pt x="357149" y="979246"/>
                  </a:lnTo>
                  <a:lnTo>
                    <a:pt x="358749" y="978369"/>
                  </a:lnTo>
                  <a:lnTo>
                    <a:pt x="361505" y="975791"/>
                  </a:lnTo>
                  <a:lnTo>
                    <a:pt x="362496" y="974255"/>
                  </a:lnTo>
                  <a:lnTo>
                    <a:pt x="363677" y="970673"/>
                  </a:lnTo>
                  <a:lnTo>
                    <a:pt x="363791" y="968857"/>
                  </a:lnTo>
                  <a:close/>
                </a:path>
                <a:path extrusionOk="0" h="3970654" w="10048240">
                  <a:moveTo>
                    <a:pt x="378675" y="1139164"/>
                  </a:moveTo>
                  <a:lnTo>
                    <a:pt x="378282" y="1136611"/>
                  </a:lnTo>
                  <a:lnTo>
                    <a:pt x="378307" y="1134021"/>
                  </a:lnTo>
                  <a:lnTo>
                    <a:pt x="377786" y="1131531"/>
                  </a:lnTo>
                  <a:lnTo>
                    <a:pt x="360489" y="1118616"/>
                  </a:lnTo>
                  <a:lnTo>
                    <a:pt x="357924" y="1119022"/>
                  </a:lnTo>
                  <a:lnTo>
                    <a:pt x="355473" y="1119263"/>
                  </a:lnTo>
                  <a:lnTo>
                    <a:pt x="340779" y="1136726"/>
                  </a:lnTo>
                  <a:lnTo>
                    <a:pt x="341122" y="1141628"/>
                  </a:lnTo>
                  <a:lnTo>
                    <a:pt x="358127" y="1156843"/>
                  </a:lnTo>
                  <a:lnTo>
                    <a:pt x="360578" y="1156754"/>
                  </a:lnTo>
                  <a:lnTo>
                    <a:pt x="363169" y="1156817"/>
                  </a:lnTo>
                  <a:lnTo>
                    <a:pt x="378510" y="1141691"/>
                  </a:lnTo>
                  <a:lnTo>
                    <a:pt x="378675" y="1139164"/>
                  </a:lnTo>
                  <a:close/>
                </a:path>
                <a:path extrusionOk="0" h="3970654" w="10048240">
                  <a:moveTo>
                    <a:pt x="391998" y="1307223"/>
                  </a:moveTo>
                  <a:lnTo>
                    <a:pt x="368998" y="1283589"/>
                  </a:lnTo>
                  <a:lnTo>
                    <a:pt x="365671" y="1283982"/>
                  </a:lnTo>
                  <a:lnTo>
                    <a:pt x="362559" y="1283893"/>
                  </a:lnTo>
                  <a:lnTo>
                    <a:pt x="342785" y="1304442"/>
                  </a:lnTo>
                  <a:lnTo>
                    <a:pt x="342988" y="1307553"/>
                  </a:lnTo>
                  <a:lnTo>
                    <a:pt x="342531" y="1310932"/>
                  </a:lnTo>
                  <a:lnTo>
                    <a:pt x="364045" y="1332826"/>
                  </a:lnTo>
                  <a:lnTo>
                    <a:pt x="367436" y="1332445"/>
                  </a:lnTo>
                  <a:lnTo>
                    <a:pt x="377736" y="1330617"/>
                  </a:lnTo>
                  <a:lnTo>
                    <a:pt x="385152" y="1325562"/>
                  </a:lnTo>
                  <a:lnTo>
                    <a:pt x="389851" y="1317637"/>
                  </a:lnTo>
                  <a:lnTo>
                    <a:pt x="391998" y="1307223"/>
                  </a:lnTo>
                  <a:close/>
                </a:path>
                <a:path extrusionOk="0" h="3970654" w="10048240">
                  <a:moveTo>
                    <a:pt x="404037" y="1487055"/>
                  </a:moveTo>
                  <a:lnTo>
                    <a:pt x="403618" y="1483474"/>
                  </a:lnTo>
                  <a:lnTo>
                    <a:pt x="403707" y="1479613"/>
                  </a:lnTo>
                  <a:lnTo>
                    <a:pt x="402971" y="1475905"/>
                  </a:lnTo>
                  <a:lnTo>
                    <a:pt x="377456" y="1456169"/>
                  </a:lnTo>
                  <a:lnTo>
                    <a:pt x="373634" y="1456690"/>
                  </a:lnTo>
                  <a:lnTo>
                    <a:pt x="369824" y="1456855"/>
                  </a:lnTo>
                  <a:lnTo>
                    <a:pt x="346748" y="1483220"/>
                  </a:lnTo>
                  <a:lnTo>
                    <a:pt x="347078" y="1487004"/>
                  </a:lnTo>
                  <a:lnTo>
                    <a:pt x="351307" y="1498561"/>
                  </a:lnTo>
                  <a:lnTo>
                    <a:pt x="358051" y="1507007"/>
                  </a:lnTo>
                  <a:lnTo>
                    <a:pt x="367284" y="1511846"/>
                  </a:lnTo>
                  <a:lnTo>
                    <a:pt x="379056" y="1512570"/>
                  </a:lnTo>
                  <a:lnTo>
                    <a:pt x="382651" y="1512379"/>
                  </a:lnTo>
                  <a:lnTo>
                    <a:pt x="403733" y="1490573"/>
                  </a:lnTo>
                  <a:lnTo>
                    <a:pt x="404037" y="1487055"/>
                  </a:lnTo>
                  <a:close/>
                </a:path>
                <a:path extrusionOk="0" h="3970654" w="10048240">
                  <a:moveTo>
                    <a:pt x="413461" y="1655622"/>
                  </a:moveTo>
                  <a:lnTo>
                    <a:pt x="411645" y="1643087"/>
                  </a:lnTo>
                  <a:lnTo>
                    <a:pt x="405638" y="1633867"/>
                  </a:lnTo>
                  <a:lnTo>
                    <a:pt x="396100" y="1627695"/>
                  </a:lnTo>
                  <a:lnTo>
                    <a:pt x="383705" y="1624317"/>
                  </a:lnTo>
                  <a:lnTo>
                    <a:pt x="371208" y="1627670"/>
                  </a:lnTo>
                  <a:lnTo>
                    <a:pt x="361746" y="1633867"/>
                  </a:lnTo>
                  <a:lnTo>
                    <a:pt x="355803" y="1643126"/>
                  </a:lnTo>
                  <a:lnTo>
                    <a:pt x="353822" y="1655622"/>
                  </a:lnTo>
                  <a:lnTo>
                    <a:pt x="354063" y="1659420"/>
                  </a:lnTo>
                  <a:lnTo>
                    <a:pt x="379844" y="1683689"/>
                  </a:lnTo>
                  <a:lnTo>
                    <a:pt x="387451" y="1683689"/>
                  </a:lnTo>
                  <a:lnTo>
                    <a:pt x="413461" y="1655622"/>
                  </a:lnTo>
                  <a:close/>
                </a:path>
                <a:path extrusionOk="0" h="3970654" w="10048240">
                  <a:moveTo>
                    <a:pt x="421538" y="1825345"/>
                  </a:moveTo>
                  <a:lnTo>
                    <a:pt x="419442" y="1812899"/>
                  </a:lnTo>
                  <a:lnTo>
                    <a:pt x="413258" y="1803806"/>
                  </a:lnTo>
                  <a:lnTo>
                    <a:pt x="403606" y="1797812"/>
                  </a:lnTo>
                  <a:lnTo>
                    <a:pt x="391109" y="1794700"/>
                  </a:lnTo>
                  <a:lnTo>
                    <a:pt x="378714" y="1798307"/>
                  </a:lnTo>
                  <a:lnTo>
                    <a:pt x="369290" y="1804746"/>
                  </a:lnTo>
                  <a:lnTo>
                    <a:pt x="363486" y="1814118"/>
                  </a:lnTo>
                  <a:lnTo>
                    <a:pt x="361899" y="1826564"/>
                  </a:lnTo>
                  <a:lnTo>
                    <a:pt x="362204" y="1830374"/>
                  </a:lnTo>
                  <a:lnTo>
                    <a:pt x="388480" y="1854187"/>
                  </a:lnTo>
                  <a:lnTo>
                    <a:pt x="396100" y="1854034"/>
                  </a:lnTo>
                  <a:lnTo>
                    <a:pt x="421538" y="1825345"/>
                  </a:lnTo>
                  <a:close/>
                </a:path>
                <a:path extrusionOk="0" h="3970654" w="10048240">
                  <a:moveTo>
                    <a:pt x="427291" y="1994408"/>
                  </a:moveTo>
                  <a:lnTo>
                    <a:pt x="403923" y="1968322"/>
                  </a:lnTo>
                  <a:lnTo>
                    <a:pt x="396811" y="1968411"/>
                  </a:lnTo>
                  <a:lnTo>
                    <a:pt x="373303" y="1991918"/>
                  </a:lnTo>
                  <a:lnTo>
                    <a:pt x="373303" y="1999107"/>
                  </a:lnTo>
                  <a:lnTo>
                    <a:pt x="396811" y="2022614"/>
                  </a:lnTo>
                  <a:lnTo>
                    <a:pt x="400405" y="2022614"/>
                  </a:lnTo>
                  <a:lnTo>
                    <a:pt x="411365" y="2020595"/>
                  </a:lnTo>
                  <a:lnTo>
                    <a:pt x="419493" y="2015032"/>
                  </a:lnTo>
                  <a:lnTo>
                    <a:pt x="424802" y="2006206"/>
                  </a:lnTo>
                  <a:lnTo>
                    <a:pt x="427291" y="1994408"/>
                  </a:lnTo>
                  <a:close/>
                </a:path>
                <a:path extrusionOk="0" h="3970654" w="10048240">
                  <a:moveTo>
                    <a:pt x="431812" y="2173224"/>
                  </a:moveTo>
                  <a:lnTo>
                    <a:pt x="405714" y="2148967"/>
                  </a:lnTo>
                  <a:lnTo>
                    <a:pt x="402780" y="2149373"/>
                  </a:lnTo>
                  <a:lnTo>
                    <a:pt x="385559" y="2170823"/>
                  </a:lnTo>
                  <a:lnTo>
                    <a:pt x="386041" y="2176716"/>
                  </a:lnTo>
                  <a:lnTo>
                    <a:pt x="406527" y="2195080"/>
                  </a:lnTo>
                  <a:lnTo>
                    <a:pt x="412610" y="2194839"/>
                  </a:lnTo>
                  <a:lnTo>
                    <a:pt x="431812" y="2173224"/>
                  </a:lnTo>
                  <a:close/>
                </a:path>
                <a:path extrusionOk="0" h="3970654" w="10048240">
                  <a:moveTo>
                    <a:pt x="433197" y="2342642"/>
                  </a:moveTo>
                  <a:lnTo>
                    <a:pt x="413461" y="2325662"/>
                  </a:lnTo>
                  <a:lnTo>
                    <a:pt x="411276" y="2325928"/>
                  </a:lnTo>
                  <a:lnTo>
                    <a:pt x="398614" y="2341994"/>
                  </a:lnTo>
                  <a:lnTo>
                    <a:pt x="399122" y="2346388"/>
                  </a:lnTo>
                  <a:lnTo>
                    <a:pt x="415150" y="2359101"/>
                  </a:lnTo>
                  <a:lnTo>
                    <a:pt x="419595" y="2358644"/>
                  </a:lnTo>
                  <a:lnTo>
                    <a:pt x="433197" y="2342642"/>
                  </a:lnTo>
                  <a:close/>
                </a:path>
                <a:path extrusionOk="0" h="3970654" w="10048240">
                  <a:moveTo>
                    <a:pt x="2564092" y="3964140"/>
                  </a:moveTo>
                  <a:lnTo>
                    <a:pt x="2561755" y="3963339"/>
                  </a:lnTo>
                  <a:lnTo>
                    <a:pt x="2559367" y="3962895"/>
                  </a:lnTo>
                  <a:lnTo>
                    <a:pt x="2556129" y="3962895"/>
                  </a:lnTo>
                  <a:lnTo>
                    <a:pt x="2556040" y="3963339"/>
                  </a:lnTo>
                  <a:lnTo>
                    <a:pt x="2555240" y="3967454"/>
                  </a:lnTo>
                  <a:lnTo>
                    <a:pt x="2557348" y="3968585"/>
                  </a:lnTo>
                  <a:lnTo>
                    <a:pt x="2559570" y="3969474"/>
                  </a:lnTo>
                  <a:lnTo>
                    <a:pt x="2561882" y="3970109"/>
                  </a:lnTo>
                  <a:lnTo>
                    <a:pt x="2564092" y="3964140"/>
                  </a:lnTo>
                  <a:close/>
                </a:path>
                <a:path extrusionOk="0" h="3970654" w="10048240">
                  <a:moveTo>
                    <a:pt x="2734805" y="3959491"/>
                  </a:moveTo>
                  <a:lnTo>
                    <a:pt x="2731376" y="3953853"/>
                  </a:lnTo>
                  <a:lnTo>
                    <a:pt x="2729268" y="3955110"/>
                  </a:lnTo>
                  <a:lnTo>
                    <a:pt x="2727312" y="3956583"/>
                  </a:lnTo>
                  <a:lnTo>
                    <a:pt x="2725509" y="3958272"/>
                  </a:lnTo>
                  <a:lnTo>
                    <a:pt x="2725178" y="3958717"/>
                  </a:lnTo>
                  <a:lnTo>
                    <a:pt x="2727502" y="3962476"/>
                  </a:lnTo>
                  <a:lnTo>
                    <a:pt x="2728061" y="3962476"/>
                  </a:lnTo>
                  <a:lnTo>
                    <a:pt x="2730411" y="3961714"/>
                  </a:lnTo>
                  <a:lnTo>
                    <a:pt x="2732659" y="3960723"/>
                  </a:lnTo>
                  <a:lnTo>
                    <a:pt x="2734805" y="3959491"/>
                  </a:lnTo>
                  <a:close/>
                </a:path>
                <a:path extrusionOk="0" h="3970654" w="10048240">
                  <a:moveTo>
                    <a:pt x="2910941" y="3951960"/>
                  </a:moveTo>
                  <a:lnTo>
                    <a:pt x="2908287" y="3946106"/>
                  </a:lnTo>
                  <a:lnTo>
                    <a:pt x="2906052" y="3946931"/>
                  </a:lnTo>
                  <a:lnTo>
                    <a:pt x="2903918" y="3947972"/>
                  </a:lnTo>
                  <a:lnTo>
                    <a:pt x="2901873" y="3949204"/>
                  </a:lnTo>
                  <a:lnTo>
                    <a:pt x="2902102" y="3950906"/>
                  </a:lnTo>
                  <a:lnTo>
                    <a:pt x="2902762" y="3952417"/>
                  </a:lnTo>
                  <a:lnTo>
                    <a:pt x="2903867" y="3953738"/>
                  </a:lnTo>
                  <a:lnTo>
                    <a:pt x="2906306" y="3953446"/>
                  </a:lnTo>
                  <a:lnTo>
                    <a:pt x="2908655" y="3952862"/>
                  </a:lnTo>
                  <a:lnTo>
                    <a:pt x="2910941" y="3951960"/>
                  </a:lnTo>
                  <a:close/>
                </a:path>
                <a:path extrusionOk="0" h="3970654" w="10048240">
                  <a:moveTo>
                    <a:pt x="3081553" y="3943223"/>
                  </a:moveTo>
                  <a:lnTo>
                    <a:pt x="3078010" y="3937584"/>
                  </a:lnTo>
                  <a:lnTo>
                    <a:pt x="3075940" y="3938841"/>
                  </a:lnTo>
                  <a:lnTo>
                    <a:pt x="3074022" y="3940327"/>
                  </a:lnTo>
                  <a:lnTo>
                    <a:pt x="3071812" y="3942448"/>
                  </a:lnTo>
                  <a:lnTo>
                    <a:pt x="3074695" y="3946207"/>
                  </a:lnTo>
                  <a:lnTo>
                    <a:pt x="3077095" y="3945471"/>
                  </a:lnTo>
                  <a:lnTo>
                    <a:pt x="3079381" y="3944480"/>
                  </a:lnTo>
                  <a:lnTo>
                    <a:pt x="3081553" y="3943223"/>
                  </a:lnTo>
                  <a:close/>
                </a:path>
                <a:path extrusionOk="0" h="3970654" w="10048240">
                  <a:moveTo>
                    <a:pt x="3251606" y="3935806"/>
                  </a:moveTo>
                  <a:lnTo>
                    <a:pt x="3248952" y="3929951"/>
                  </a:lnTo>
                  <a:lnTo>
                    <a:pt x="3246717" y="3930827"/>
                  </a:lnTo>
                  <a:lnTo>
                    <a:pt x="3244570" y="3931882"/>
                  </a:lnTo>
                  <a:lnTo>
                    <a:pt x="3242538" y="3933152"/>
                  </a:lnTo>
                  <a:lnTo>
                    <a:pt x="3242208" y="3933380"/>
                  </a:lnTo>
                  <a:lnTo>
                    <a:pt x="3243757" y="3937584"/>
                  </a:lnTo>
                  <a:lnTo>
                    <a:pt x="3244532" y="3937584"/>
                  </a:lnTo>
                  <a:lnTo>
                    <a:pt x="3246996" y="3937393"/>
                  </a:lnTo>
                  <a:lnTo>
                    <a:pt x="3249345" y="3936809"/>
                  </a:lnTo>
                  <a:lnTo>
                    <a:pt x="3251606" y="3935806"/>
                  </a:lnTo>
                  <a:close/>
                </a:path>
                <a:path extrusionOk="0" h="3970654" w="10048240">
                  <a:moveTo>
                    <a:pt x="3427311" y="3925303"/>
                  </a:moveTo>
                  <a:lnTo>
                    <a:pt x="3425444" y="3923715"/>
                  </a:lnTo>
                  <a:lnTo>
                    <a:pt x="3423424" y="3922395"/>
                  </a:lnTo>
                  <a:lnTo>
                    <a:pt x="3421215" y="3921315"/>
                  </a:lnTo>
                  <a:lnTo>
                    <a:pt x="3418128" y="3927068"/>
                  </a:lnTo>
                  <a:lnTo>
                    <a:pt x="3420326" y="3928249"/>
                  </a:lnTo>
                  <a:lnTo>
                    <a:pt x="3422650" y="3929100"/>
                  </a:lnTo>
                  <a:lnTo>
                    <a:pt x="3425088" y="3929621"/>
                  </a:lnTo>
                  <a:lnTo>
                    <a:pt x="3425799" y="3929621"/>
                  </a:lnTo>
                  <a:lnTo>
                    <a:pt x="3427311" y="3925303"/>
                  </a:lnTo>
                  <a:close/>
                </a:path>
                <a:path extrusionOk="0" h="3970654" w="10048240">
                  <a:moveTo>
                    <a:pt x="9662325" y="528205"/>
                  </a:moveTo>
                  <a:lnTo>
                    <a:pt x="9641319" y="506920"/>
                  </a:lnTo>
                  <a:lnTo>
                    <a:pt x="9638322" y="507174"/>
                  </a:lnTo>
                  <a:lnTo>
                    <a:pt x="9635388" y="507314"/>
                  </a:lnTo>
                  <a:lnTo>
                    <a:pt x="9617088" y="527316"/>
                  </a:lnTo>
                  <a:lnTo>
                    <a:pt x="9617342" y="533171"/>
                  </a:lnTo>
                  <a:lnTo>
                    <a:pt x="9637268" y="551548"/>
                  </a:lnTo>
                  <a:lnTo>
                    <a:pt x="9640202" y="551434"/>
                  </a:lnTo>
                  <a:lnTo>
                    <a:pt x="9649142" y="549719"/>
                  </a:lnTo>
                  <a:lnTo>
                    <a:pt x="9655746" y="544918"/>
                  </a:lnTo>
                  <a:lnTo>
                    <a:pt x="9660115" y="537578"/>
                  </a:lnTo>
                  <a:lnTo>
                    <a:pt x="9662325" y="528205"/>
                  </a:lnTo>
                  <a:close/>
                </a:path>
                <a:path extrusionOk="0" h="3970654" w="10048240">
                  <a:moveTo>
                    <a:pt x="9674060" y="697255"/>
                  </a:moveTo>
                  <a:lnTo>
                    <a:pt x="9649536" y="673023"/>
                  </a:lnTo>
                  <a:lnTo>
                    <a:pt x="9646069" y="673468"/>
                  </a:lnTo>
                  <a:lnTo>
                    <a:pt x="9642704" y="673341"/>
                  </a:lnTo>
                  <a:lnTo>
                    <a:pt x="9621355" y="695452"/>
                  </a:lnTo>
                  <a:lnTo>
                    <a:pt x="9621609" y="698804"/>
                  </a:lnTo>
                  <a:lnTo>
                    <a:pt x="9621164" y="702411"/>
                  </a:lnTo>
                  <a:lnTo>
                    <a:pt x="9644113" y="725944"/>
                  </a:lnTo>
                  <a:lnTo>
                    <a:pt x="9647720" y="725589"/>
                  </a:lnTo>
                  <a:lnTo>
                    <a:pt x="9658833" y="723646"/>
                  </a:lnTo>
                  <a:lnTo>
                    <a:pt x="9666910" y="718223"/>
                  </a:lnTo>
                  <a:lnTo>
                    <a:pt x="9671977" y="709396"/>
                  </a:lnTo>
                  <a:lnTo>
                    <a:pt x="9674060" y="697255"/>
                  </a:lnTo>
                  <a:close/>
                </a:path>
                <a:path extrusionOk="0" h="3970654" w="10048240">
                  <a:moveTo>
                    <a:pt x="9685922" y="879030"/>
                  </a:moveTo>
                  <a:lnTo>
                    <a:pt x="9654692" y="845299"/>
                  </a:lnTo>
                  <a:lnTo>
                    <a:pt x="9642323" y="849223"/>
                  </a:lnTo>
                  <a:lnTo>
                    <a:pt x="9633090" y="855853"/>
                  </a:lnTo>
                  <a:lnTo>
                    <a:pt x="9627565" y="865352"/>
                  </a:lnTo>
                  <a:lnTo>
                    <a:pt x="9626257" y="877938"/>
                  </a:lnTo>
                  <a:lnTo>
                    <a:pt x="9626600" y="881786"/>
                  </a:lnTo>
                  <a:lnTo>
                    <a:pt x="9653562" y="905395"/>
                  </a:lnTo>
                  <a:lnTo>
                    <a:pt x="9661271" y="905040"/>
                  </a:lnTo>
                  <a:lnTo>
                    <a:pt x="9685922" y="879030"/>
                  </a:lnTo>
                  <a:close/>
                </a:path>
                <a:path extrusionOk="0" h="3970654" w="10048240">
                  <a:moveTo>
                    <a:pt x="9694862" y="1045438"/>
                  </a:moveTo>
                  <a:lnTo>
                    <a:pt x="9691484" y="1032916"/>
                  </a:lnTo>
                  <a:lnTo>
                    <a:pt x="9685223" y="1023505"/>
                  </a:lnTo>
                  <a:lnTo>
                    <a:pt x="9675863" y="1017714"/>
                  </a:lnTo>
                  <a:lnTo>
                    <a:pt x="9663214" y="1016012"/>
                  </a:lnTo>
                  <a:lnTo>
                    <a:pt x="9659214" y="1016127"/>
                  </a:lnTo>
                  <a:lnTo>
                    <a:pt x="9633725" y="1043038"/>
                  </a:lnTo>
                  <a:lnTo>
                    <a:pt x="9633953" y="1051052"/>
                  </a:lnTo>
                  <a:lnTo>
                    <a:pt x="9660865" y="1076528"/>
                  </a:lnTo>
                  <a:lnTo>
                    <a:pt x="9664878" y="1076426"/>
                  </a:lnTo>
                  <a:lnTo>
                    <a:pt x="9677311" y="1074000"/>
                  </a:lnTo>
                  <a:lnTo>
                    <a:pt x="9686341" y="1067701"/>
                  </a:lnTo>
                  <a:lnTo>
                    <a:pt x="9692132" y="1058011"/>
                  </a:lnTo>
                  <a:lnTo>
                    <a:pt x="9694862" y="1045438"/>
                  </a:lnTo>
                  <a:close/>
                </a:path>
                <a:path extrusionOk="0" h="3970654" w="10048240">
                  <a:moveTo>
                    <a:pt x="9700920" y="1219708"/>
                  </a:moveTo>
                  <a:lnTo>
                    <a:pt x="9678975" y="1188262"/>
                  </a:lnTo>
                  <a:lnTo>
                    <a:pt x="9675279" y="1187602"/>
                  </a:lnTo>
                  <a:lnTo>
                    <a:pt x="9667634" y="1187767"/>
                  </a:lnTo>
                  <a:lnTo>
                    <a:pt x="9643212" y="1213345"/>
                  </a:lnTo>
                  <a:lnTo>
                    <a:pt x="9643300" y="1217155"/>
                  </a:lnTo>
                  <a:lnTo>
                    <a:pt x="9645586" y="1228902"/>
                  </a:lnTo>
                  <a:lnTo>
                    <a:pt x="9651759" y="1237462"/>
                  </a:lnTo>
                  <a:lnTo>
                    <a:pt x="9661347" y="1243114"/>
                  </a:lnTo>
                  <a:lnTo>
                    <a:pt x="9673831" y="1246149"/>
                  </a:lnTo>
                  <a:lnTo>
                    <a:pt x="9677590" y="1245819"/>
                  </a:lnTo>
                  <a:lnTo>
                    <a:pt x="9700920" y="1219708"/>
                  </a:lnTo>
                  <a:close/>
                </a:path>
                <a:path extrusionOk="0" h="3970654" w="10048240">
                  <a:moveTo>
                    <a:pt x="9705772" y="1394929"/>
                  </a:moveTo>
                  <a:lnTo>
                    <a:pt x="9705365" y="1391640"/>
                  </a:lnTo>
                  <a:lnTo>
                    <a:pt x="9705403" y="1388325"/>
                  </a:lnTo>
                  <a:lnTo>
                    <a:pt x="9704756" y="1385163"/>
                  </a:lnTo>
                  <a:lnTo>
                    <a:pt x="9683115" y="1367866"/>
                  </a:lnTo>
                  <a:lnTo>
                    <a:pt x="9679813" y="1368183"/>
                  </a:lnTo>
                  <a:lnTo>
                    <a:pt x="9676486" y="1367866"/>
                  </a:lnTo>
                  <a:lnTo>
                    <a:pt x="9655302" y="1389430"/>
                  </a:lnTo>
                  <a:lnTo>
                    <a:pt x="9655696" y="1392745"/>
                  </a:lnTo>
                  <a:lnTo>
                    <a:pt x="9655442" y="1394510"/>
                  </a:lnTo>
                  <a:lnTo>
                    <a:pt x="9678835" y="1418082"/>
                  </a:lnTo>
                  <a:lnTo>
                    <a:pt x="9680613" y="1417916"/>
                  </a:lnTo>
                  <a:lnTo>
                    <a:pt x="9682353" y="1417523"/>
                  </a:lnTo>
                  <a:lnTo>
                    <a:pt x="9685668" y="1417535"/>
                  </a:lnTo>
                  <a:lnTo>
                    <a:pt x="9705467" y="1398155"/>
                  </a:lnTo>
                  <a:lnTo>
                    <a:pt x="9705772" y="1394929"/>
                  </a:lnTo>
                  <a:close/>
                </a:path>
                <a:path extrusionOk="0" h="3970654" w="10048240">
                  <a:moveTo>
                    <a:pt x="9707689" y="1564386"/>
                  </a:moveTo>
                  <a:lnTo>
                    <a:pt x="9707245" y="1561807"/>
                  </a:lnTo>
                  <a:lnTo>
                    <a:pt x="9707042" y="1559318"/>
                  </a:lnTo>
                  <a:lnTo>
                    <a:pt x="9706369" y="1556969"/>
                  </a:lnTo>
                  <a:lnTo>
                    <a:pt x="9689452" y="1544345"/>
                  </a:lnTo>
                  <a:lnTo>
                    <a:pt x="9684474" y="1544726"/>
                  </a:lnTo>
                  <a:lnTo>
                    <a:pt x="9669361" y="1562188"/>
                  </a:lnTo>
                  <a:lnTo>
                    <a:pt x="9669526" y="1564678"/>
                  </a:lnTo>
                  <a:lnTo>
                    <a:pt x="9669475" y="1567256"/>
                  </a:lnTo>
                  <a:lnTo>
                    <a:pt x="9687115" y="1582661"/>
                  </a:lnTo>
                  <a:lnTo>
                    <a:pt x="9689655" y="1582267"/>
                  </a:lnTo>
                  <a:lnTo>
                    <a:pt x="9692272" y="1582331"/>
                  </a:lnTo>
                  <a:lnTo>
                    <a:pt x="9707575" y="1566926"/>
                  </a:lnTo>
                  <a:lnTo>
                    <a:pt x="9707689" y="1564386"/>
                  </a:lnTo>
                  <a:close/>
                </a:path>
                <a:path extrusionOk="0" h="3970654" w="10048240">
                  <a:moveTo>
                    <a:pt x="9790455" y="2654"/>
                  </a:moveTo>
                  <a:lnTo>
                    <a:pt x="9788246" y="1485"/>
                  </a:lnTo>
                  <a:lnTo>
                    <a:pt x="9785921" y="635"/>
                  </a:lnTo>
                  <a:lnTo>
                    <a:pt x="9782924" y="0"/>
                  </a:lnTo>
                  <a:lnTo>
                    <a:pt x="9781375" y="4432"/>
                  </a:lnTo>
                  <a:lnTo>
                    <a:pt x="9783254" y="5981"/>
                  </a:lnTo>
                  <a:lnTo>
                    <a:pt x="9785299" y="7302"/>
                  </a:lnTo>
                  <a:lnTo>
                    <a:pt x="9787471" y="8407"/>
                  </a:lnTo>
                  <a:lnTo>
                    <a:pt x="9790455" y="2654"/>
                  </a:lnTo>
                  <a:close/>
                </a:path>
                <a:path extrusionOk="0" h="3970654" w="10048240">
                  <a:moveTo>
                    <a:pt x="9798533" y="182448"/>
                  </a:moveTo>
                  <a:lnTo>
                    <a:pt x="9795764" y="176580"/>
                  </a:lnTo>
                  <a:lnTo>
                    <a:pt x="9793529" y="177457"/>
                  </a:lnTo>
                  <a:lnTo>
                    <a:pt x="9791382" y="178523"/>
                  </a:lnTo>
                  <a:lnTo>
                    <a:pt x="9789350" y="179793"/>
                  </a:lnTo>
                  <a:lnTo>
                    <a:pt x="9789122" y="180009"/>
                  </a:lnTo>
                  <a:lnTo>
                    <a:pt x="9790671" y="184226"/>
                  </a:lnTo>
                  <a:lnTo>
                    <a:pt x="9791446" y="184226"/>
                  </a:lnTo>
                  <a:lnTo>
                    <a:pt x="9793884" y="183908"/>
                  </a:lnTo>
                  <a:lnTo>
                    <a:pt x="9796234" y="183311"/>
                  </a:lnTo>
                  <a:lnTo>
                    <a:pt x="9798533" y="182448"/>
                  </a:lnTo>
                  <a:close/>
                </a:path>
                <a:path extrusionOk="0" h="3970654" w="10048240">
                  <a:moveTo>
                    <a:pt x="9807715" y="352310"/>
                  </a:moveTo>
                  <a:lnTo>
                    <a:pt x="9802876" y="344500"/>
                  </a:lnTo>
                  <a:lnTo>
                    <a:pt x="9801009" y="344525"/>
                  </a:lnTo>
                  <a:lnTo>
                    <a:pt x="9800120" y="344754"/>
                  </a:lnTo>
                  <a:lnTo>
                    <a:pt x="9799307" y="345198"/>
                  </a:lnTo>
                  <a:lnTo>
                    <a:pt x="9797313" y="345973"/>
                  </a:lnTo>
                  <a:lnTo>
                    <a:pt x="9796539" y="349516"/>
                  </a:lnTo>
                  <a:lnTo>
                    <a:pt x="9795878" y="350735"/>
                  </a:lnTo>
                  <a:lnTo>
                    <a:pt x="9797085" y="357035"/>
                  </a:lnTo>
                  <a:lnTo>
                    <a:pt x="9800958" y="357708"/>
                  </a:lnTo>
                  <a:lnTo>
                    <a:pt x="9804502" y="356374"/>
                  </a:lnTo>
                  <a:lnTo>
                    <a:pt x="9806686" y="354609"/>
                  </a:lnTo>
                  <a:lnTo>
                    <a:pt x="9807715" y="352310"/>
                  </a:lnTo>
                  <a:close/>
                </a:path>
                <a:path extrusionOk="0" h="3970654" w="10048240">
                  <a:moveTo>
                    <a:pt x="9821672" y="523138"/>
                  </a:moveTo>
                  <a:lnTo>
                    <a:pt x="9821316" y="520014"/>
                  </a:lnTo>
                  <a:lnTo>
                    <a:pt x="9819551" y="513372"/>
                  </a:lnTo>
                  <a:lnTo>
                    <a:pt x="9815678" y="509054"/>
                  </a:lnTo>
                  <a:lnTo>
                    <a:pt x="9808705" y="510171"/>
                  </a:lnTo>
                  <a:lnTo>
                    <a:pt x="9805657" y="510501"/>
                  </a:lnTo>
                  <a:lnTo>
                    <a:pt x="9803168" y="511873"/>
                  </a:lnTo>
                  <a:lnTo>
                    <a:pt x="9799320" y="516661"/>
                  </a:lnTo>
                  <a:lnTo>
                    <a:pt x="9798533" y="519391"/>
                  </a:lnTo>
                  <a:lnTo>
                    <a:pt x="9799193" y="525500"/>
                  </a:lnTo>
                  <a:lnTo>
                    <a:pt x="9800565" y="527989"/>
                  </a:lnTo>
                  <a:lnTo>
                    <a:pt x="9805352" y="531837"/>
                  </a:lnTo>
                  <a:lnTo>
                    <a:pt x="9808083" y="532625"/>
                  </a:lnTo>
                  <a:lnTo>
                    <a:pt x="9811144" y="532295"/>
                  </a:lnTo>
                  <a:lnTo>
                    <a:pt x="9814268" y="532066"/>
                  </a:lnTo>
                  <a:lnTo>
                    <a:pt x="9816846" y="530733"/>
                  </a:lnTo>
                  <a:lnTo>
                    <a:pt x="9820846" y="525894"/>
                  </a:lnTo>
                  <a:lnTo>
                    <a:pt x="9821672" y="523138"/>
                  </a:lnTo>
                  <a:close/>
                </a:path>
                <a:path extrusionOk="0" h="3970654" w="10048240">
                  <a:moveTo>
                    <a:pt x="9832048" y="688187"/>
                  </a:moveTo>
                  <a:lnTo>
                    <a:pt x="9831197" y="684695"/>
                  </a:lnTo>
                  <a:lnTo>
                    <a:pt x="9829254" y="681977"/>
                  </a:lnTo>
                  <a:lnTo>
                    <a:pt x="9823196" y="678129"/>
                  </a:lnTo>
                  <a:lnTo>
                    <a:pt x="9819919" y="677519"/>
                  </a:lnTo>
                  <a:lnTo>
                    <a:pt x="9812871" y="678942"/>
                  </a:lnTo>
                  <a:lnTo>
                    <a:pt x="9810077" y="680783"/>
                  </a:lnTo>
                  <a:lnTo>
                    <a:pt x="9806000" y="686689"/>
                  </a:lnTo>
                  <a:lnTo>
                    <a:pt x="9805251" y="689940"/>
                  </a:lnTo>
                  <a:lnTo>
                    <a:pt x="9805835" y="693496"/>
                  </a:lnTo>
                  <a:lnTo>
                    <a:pt x="9805886" y="695299"/>
                  </a:lnTo>
                  <a:lnTo>
                    <a:pt x="9817163" y="705065"/>
                  </a:lnTo>
                  <a:lnTo>
                    <a:pt x="9818916" y="705015"/>
                  </a:lnTo>
                  <a:lnTo>
                    <a:pt x="9820656" y="704557"/>
                  </a:lnTo>
                  <a:lnTo>
                    <a:pt x="9828289" y="703567"/>
                  </a:lnTo>
                  <a:lnTo>
                    <a:pt x="9831718" y="698588"/>
                  </a:lnTo>
                  <a:lnTo>
                    <a:pt x="9831718" y="688632"/>
                  </a:lnTo>
                  <a:lnTo>
                    <a:pt x="9832048" y="688187"/>
                  </a:lnTo>
                  <a:close/>
                </a:path>
                <a:path extrusionOk="0" h="3970654" w="10048240">
                  <a:moveTo>
                    <a:pt x="9841459" y="867206"/>
                  </a:moveTo>
                  <a:lnTo>
                    <a:pt x="9827577" y="852258"/>
                  </a:lnTo>
                  <a:lnTo>
                    <a:pt x="9825520" y="852373"/>
                  </a:lnTo>
                  <a:lnTo>
                    <a:pt x="9823475" y="852462"/>
                  </a:lnTo>
                  <a:lnTo>
                    <a:pt x="9810902" y="866495"/>
                  </a:lnTo>
                  <a:lnTo>
                    <a:pt x="9811029" y="868527"/>
                  </a:lnTo>
                  <a:lnTo>
                    <a:pt x="9811499" y="872502"/>
                  </a:lnTo>
                  <a:lnTo>
                    <a:pt x="9813252" y="875792"/>
                  </a:lnTo>
                  <a:lnTo>
                    <a:pt x="9819335" y="880960"/>
                  </a:lnTo>
                  <a:lnTo>
                    <a:pt x="9822866" y="882180"/>
                  </a:lnTo>
                  <a:lnTo>
                    <a:pt x="9830854" y="881824"/>
                  </a:lnTo>
                  <a:lnTo>
                    <a:pt x="9834258" y="880313"/>
                  </a:lnTo>
                  <a:lnTo>
                    <a:pt x="9839871" y="874623"/>
                  </a:lnTo>
                  <a:lnTo>
                    <a:pt x="9841332" y="871194"/>
                  </a:lnTo>
                  <a:lnTo>
                    <a:pt x="9841459" y="867206"/>
                  </a:lnTo>
                  <a:close/>
                </a:path>
                <a:path extrusionOk="0" h="3970654" w="10048240">
                  <a:moveTo>
                    <a:pt x="9851390" y="1039190"/>
                  </a:moveTo>
                  <a:lnTo>
                    <a:pt x="9832276" y="1021549"/>
                  </a:lnTo>
                  <a:lnTo>
                    <a:pt x="9830067" y="1021727"/>
                  </a:lnTo>
                  <a:lnTo>
                    <a:pt x="9816833" y="1037272"/>
                  </a:lnTo>
                  <a:lnTo>
                    <a:pt x="9817189" y="1041666"/>
                  </a:lnTo>
                  <a:lnTo>
                    <a:pt x="9832734" y="1054912"/>
                  </a:lnTo>
                  <a:lnTo>
                    <a:pt x="9834931" y="1054735"/>
                  </a:lnTo>
                  <a:lnTo>
                    <a:pt x="9837204" y="1054633"/>
                  </a:lnTo>
                  <a:lnTo>
                    <a:pt x="9851047" y="1041387"/>
                  </a:lnTo>
                  <a:lnTo>
                    <a:pt x="9851390" y="1039190"/>
                  </a:lnTo>
                  <a:close/>
                </a:path>
                <a:path extrusionOk="0" h="3970654" w="10048240">
                  <a:moveTo>
                    <a:pt x="9857842" y="1206398"/>
                  </a:moveTo>
                  <a:lnTo>
                    <a:pt x="9844684" y="1193253"/>
                  </a:lnTo>
                  <a:lnTo>
                    <a:pt x="9842678" y="1193253"/>
                  </a:lnTo>
                  <a:lnTo>
                    <a:pt x="9828251" y="1212138"/>
                  </a:lnTo>
                  <a:lnTo>
                    <a:pt x="9829521" y="1215618"/>
                  </a:lnTo>
                  <a:lnTo>
                    <a:pt x="9834778" y="1221574"/>
                  </a:lnTo>
                  <a:lnTo>
                    <a:pt x="9838055" y="1223276"/>
                  </a:lnTo>
                  <a:lnTo>
                    <a:pt x="9842005" y="1223683"/>
                  </a:lnTo>
                  <a:lnTo>
                    <a:pt x="9851415" y="1224013"/>
                  </a:lnTo>
                  <a:lnTo>
                    <a:pt x="9856508" y="1217930"/>
                  </a:lnTo>
                  <a:lnTo>
                    <a:pt x="9857829" y="1208417"/>
                  </a:lnTo>
                  <a:lnTo>
                    <a:pt x="9857842" y="1206398"/>
                  </a:lnTo>
                  <a:close/>
                </a:path>
                <a:path extrusionOk="0" h="3970654" w="10048240">
                  <a:moveTo>
                    <a:pt x="9863137" y="1381607"/>
                  </a:moveTo>
                  <a:lnTo>
                    <a:pt x="9862147" y="1379042"/>
                  </a:lnTo>
                  <a:lnTo>
                    <a:pt x="9858223" y="1374660"/>
                  </a:lnTo>
                  <a:lnTo>
                    <a:pt x="9855771" y="1373378"/>
                  </a:lnTo>
                  <a:lnTo>
                    <a:pt x="9852850" y="1373047"/>
                  </a:lnTo>
                  <a:lnTo>
                    <a:pt x="9851123" y="1372514"/>
                  </a:lnTo>
                  <a:lnTo>
                    <a:pt x="9838385" y="1382306"/>
                  </a:lnTo>
                  <a:lnTo>
                    <a:pt x="9838474" y="1384109"/>
                  </a:lnTo>
                  <a:lnTo>
                    <a:pt x="9838220" y="1385633"/>
                  </a:lnTo>
                  <a:lnTo>
                    <a:pt x="9848431" y="1396949"/>
                  </a:lnTo>
                  <a:lnTo>
                    <a:pt x="9856508" y="1397939"/>
                  </a:lnTo>
                  <a:lnTo>
                    <a:pt x="9861931" y="1394409"/>
                  </a:lnTo>
                  <a:lnTo>
                    <a:pt x="9863137" y="1384554"/>
                  </a:lnTo>
                  <a:lnTo>
                    <a:pt x="9863137" y="1381607"/>
                  </a:lnTo>
                  <a:close/>
                </a:path>
                <a:path extrusionOk="0" h="3970654" w="10048240">
                  <a:moveTo>
                    <a:pt x="9868408" y="1553197"/>
                  </a:moveTo>
                  <a:lnTo>
                    <a:pt x="9867684" y="1550885"/>
                  </a:lnTo>
                  <a:lnTo>
                    <a:pt x="9864217" y="1546872"/>
                  </a:lnTo>
                  <a:lnTo>
                    <a:pt x="9862020" y="1545831"/>
                  </a:lnTo>
                  <a:lnTo>
                    <a:pt x="9859378" y="1545755"/>
                  </a:lnTo>
                  <a:lnTo>
                    <a:pt x="9853409" y="1544878"/>
                  </a:lnTo>
                  <a:lnTo>
                    <a:pt x="9850971" y="1549742"/>
                  </a:lnTo>
                  <a:lnTo>
                    <a:pt x="9848977" y="1554505"/>
                  </a:lnTo>
                  <a:lnTo>
                    <a:pt x="9848939" y="1557121"/>
                  </a:lnTo>
                  <a:lnTo>
                    <a:pt x="9849790" y="1559407"/>
                  </a:lnTo>
                  <a:lnTo>
                    <a:pt x="9853270" y="1563319"/>
                  </a:lnTo>
                  <a:lnTo>
                    <a:pt x="9855441" y="1564424"/>
                  </a:lnTo>
                  <a:lnTo>
                    <a:pt x="9858057" y="1564678"/>
                  </a:lnTo>
                  <a:lnTo>
                    <a:pt x="9863912" y="1565567"/>
                  </a:lnTo>
                  <a:lnTo>
                    <a:pt x="9867341" y="1560918"/>
                  </a:lnTo>
                  <a:lnTo>
                    <a:pt x="9868116" y="1555826"/>
                  </a:lnTo>
                  <a:lnTo>
                    <a:pt x="9868408" y="1553197"/>
                  </a:lnTo>
                  <a:close/>
                </a:path>
                <a:path extrusionOk="0" h="3970654" w="10048240">
                  <a:moveTo>
                    <a:pt x="9871215" y="1726984"/>
                  </a:moveTo>
                  <a:lnTo>
                    <a:pt x="9869957" y="1724875"/>
                  </a:lnTo>
                  <a:lnTo>
                    <a:pt x="9868484" y="1722920"/>
                  </a:lnTo>
                  <a:lnTo>
                    <a:pt x="9866795" y="1721129"/>
                  </a:lnTo>
                  <a:lnTo>
                    <a:pt x="9866351" y="1720799"/>
                  </a:lnTo>
                  <a:lnTo>
                    <a:pt x="9862591" y="1723009"/>
                  </a:lnTo>
                  <a:lnTo>
                    <a:pt x="9862591" y="1723669"/>
                  </a:lnTo>
                  <a:lnTo>
                    <a:pt x="9863341" y="1726044"/>
                  </a:lnTo>
                  <a:lnTo>
                    <a:pt x="9864369" y="1728292"/>
                  </a:lnTo>
                  <a:lnTo>
                    <a:pt x="9865690" y="1730413"/>
                  </a:lnTo>
                  <a:lnTo>
                    <a:pt x="9871215" y="1726984"/>
                  </a:lnTo>
                  <a:close/>
                </a:path>
                <a:path extrusionOk="0" h="3970654" w="10048240">
                  <a:moveTo>
                    <a:pt x="9879622" y="1897811"/>
                  </a:moveTo>
                  <a:lnTo>
                    <a:pt x="9876968" y="1891957"/>
                  </a:lnTo>
                  <a:lnTo>
                    <a:pt x="9874720" y="1892782"/>
                  </a:lnTo>
                  <a:lnTo>
                    <a:pt x="9872574" y="1893849"/>
                  </a:lnTo>
                  <a:lnTo>
                    <a:pt x="9870554" y="1895157"/>
                  </a:lnTo>
                  <a:lnTo>
                    <a:pt x="9870224" y="1895271"/>
                  </a:lnTo>
                  <a:lnTo>
                    <a:pt x="9871888" y="1899589"/>
                  </a:lnTo>
                  <a:lnTo>
                    <a:pt x="9872662" y="1899589"/>
                  </a:lnTo>
                  <a:lnTo>
                    <a:pt x="9875063" y="1899285"/>
                  </a:lnTo>
                  <a:lnTo>
                    <a:pt x="9877387" y="1898688"/>
                  </a:lnTo>
                  <a:lnTo>
                    <a:pt x="9879622" y="1897811"/>
                  </a:lnTo>
                  <a:close/>
                </a:path>
                <a:path extrusionOk="0" h="3970654" w="10048240">
                  <a:moveTo>
                    <a:pt x="9886925" y="2069757"/>
                  </a:moveTo>
                  <a:lnTo>
                    <a:pt x="9880841" y="2067534"/>
                  </a:lnTo>
                  <a:lnTo>
                    <a:pt x="9880117" y="2069757"/>
                  </a:lnTo>
                  <a:lnTo>
                    <a:pt x="9879711" y="2072055"/>
                  </a:lnTo>
                  <a:lnTo>
                    <a:pt x="9879622" y="2075510"/>
                  </a:lnTo>
                  <a:lnTo>
                    <a:pt x="9884169" y="2076386"/>
                  </a:lnTo>
                  <a:lnTo>
                    <a:pt x="9885286" y="2074265"/>
                  </a:lnTo>
                  <a:lnTo>
                    <a:pt x="9886213" y="2072055"/>
                  </a:lnTo>
                  <a:lnTo>
                    <a:pt x="9886925" y="2069757"/>
                  </a:lnTo>
                  <a:close/>
                </a:path>
                <a:path extrusionOk="0" h="3970654" w="10048240">
                  <a:moveTo>
                    <a:pt x="9975558" y="174155"/>
                  </a:moveTo>
                  <a:lnTo>
                    <a:pt x="9972904" y="168287"/>
                  </a:lnTo>
                  <a:lnTo>
                    <a:pt x="9970605" y="169138"/>
                  </a:lnTo>
                  <a:lnTo>
                    <a:pt x="9968433" y="170205"/>
                  </a:lnTo>
                  <a:lnTo>
                    <a:pt x="9966376" y="171500"/>
                  </a:lnTo>
                  <a:lnTo>
                    <a:pt x="9966147" y="171602"/>
                  </a:lnTo>
                  <a:lnTo>
                    <a:pt x="9967697" y="175920"/>
                  </a:lnTo>
                  <a:lnTo>
                    <a:pt x="9968471" y="175920"/>
                  </a:lnTo>
                  <a:lnTo>
                    <a:pt x="9970910" y="175628"/>
                  </a:lnTo>
                  <a:lnTo>
                    <a:pt x="9973259" y="175044"/>
                  </a:lnTo>
                  <a:lnTo>
                    <a:pt x="9975558" y="174155"/>
                  </a:lnTo>
                  <a:close/>
                </a:path>
                <a:path extrusionOk="0" h="3970654" w="10048240">
                  <a:moveTo>
                    <a:pt x="9982746" y="343877"/>
                  </a:moveTo>
                  <a:lnTo>
                    <a:pt x="9981489" y="341795"/>
                  </a:lnTo>
                  <a:lnTo>
                    <a:pt x="9980003" y="339877"/>
                  </a:lnTo>
                  <a:lnTo>
                    <a:pt x="9977882" y="337680"/>
                  </a:lnTo>
                  <a:lnTo>
                    <a:pt x="9974110" y="340550"/>
                  </a:lnTo>
                  <a:lnTo>
                    <a:pt x="9974859" y="342950"/>
                  </a:lnTo>
                  <a:lnTo>
                    <a:pt x="9975850" y="345249"/>
                  </a:lnTo>
                  <a:lnTo>
                    <a:pt x="9977107" y="347408"/>
                  </a:lnTo>
                  <a:lnTo>
                    <a:pt x="9982746" y="343877"/>
                  </a:lnTo>
                  <a:close/>
                </a:path>
                <a:path extrusionOk="0" h="3970654" w="10048240">
                  <a:moveTo>
                    <a:pt x="9991268" y="511378"/>
                  </a:moveTo>
                  <a:lnTo>
                    <a:pt x="9989045" y="510222"/>
                  </a:lnTo>
                  <a:lnTo>
                    <a:pt x="9986721" y="509333"/>
                  </a:lnTo>
                  <a:lnTo>
                    <a:pt x="9984295" y="508723"/>
                  </a:lnTo>
                  <a:lnTo>
                    <a:pt x="9983737" y="508723"/>
                  </a:lnTo>
                  <a:lnTo>
                    <a:pt x="9982187" y="513156"/>
                  </a:lnTo>
                  <a:lnTo>
                    <a:pt x="9984067" y="514705"/>
                  </a:lnTo>
                  <a:lnTo>
                    <a:pt x="9986112" y="516026"/>
                  </a:lnTo>
                  <a:lnTo>
                    <a:pt x="9988283" y="517131"/>
                  </a:lnTo>
                  <a:lnTo>
                    <a:pt x="9991268" y="511378"/>
                  </a:lnTo>
                  <a:close/>
                </a:path>
                <a:path extrusionOk="0" h="3970654" w="10048240">
                  <a:moveTo>
                    <a:pt x="9998570" y="682764"/>
                  </a:moveTo>
                  <a:lnTo>
                    <a:pt x="9996640" y="681240"/>
                  </a:lnTo>
                  <a:lnTo>
                    <a:pt x="9994582" y="679958"/>
                  </a:lnTo>
                  <a:lnTo>
                    <a:pt x="9992373" y="678891"/>
                  </a:lnTo>
                  <a:lnTo>
                    <a:pt x="9989388" y="684644"/>
                  </a:lnTo>
                  <a:lnTo>
                    <a:pt x="9991611" y="685774"/>
                  </a:lnTo>
                  <a:lnTo>
                    <a:pt x="9993935" y="686612"/>
                  </a:lnTo>
                  <a:lnTo>
                    <a:pt x="9996348" y="687197"/>
                  </a:lnTo>
                  <a:lnTo>
                    <a:pt x="9996945" y="687197"/>
                  </a:lnTo>
                  <a:lnTo>
                    <a:pt x="9998570" y="682764"/>
                  </a:lnTo>
                  <a:close/>
                </a:path>
                <a:path extrusionOk="0" h="3970654" w="10048240">
                  <a:moveTo>
                    <a:pt x="10007524" y="861453"/>
                  </a:moveTo>
                  <a:lnTo>
                    <a:pt x="10004869" y="855586"/>
                  </a:lnTo>
                  <a:lnTo>
                    <a:pt x="10002634" y="856462"/>
                  </a:lnTo>
                  <a:lnTo>
                    <a:pt x="10000488" y="857516"/>
                  </a:lnTo>
                  <a:lnTo>
                    <a:pt x="9998456" y="858799"/>
                  </a:lnTo>
                  <a:lnTo>
                    <a:pt x="9998126" y="859015"/>
                  </a:lnTo>
                  <a:lnTo>
                    <a:pt x="9999675" y="863219"/>
                  </a:lnTo>
                  <a:lnTo>
                    <a:pt x="10000450" y="863219"/>
                  </a:lnTo>
                  <a:lnTo>
                    <a:pt x="10002888" y="862990"/>
                  </a:lnTo>
                  <a:lnTo>
                    <a:pt x="10005263" y="862393"/>
                  </a:lnTo>
                  <a:lnTo>
                    <a:pt x="10007524" y="861453"/>
                  </a:lnTo>
                  <a:close/>
                </a:path>
                <a:path extrusionOk="0" h="3970654" w="10048240">
                  <a:moveTo>
                    <a:pt x="10015715" y="1028407"/>
                  </a:moveTo>
                  <a:lnTo>
                    <a:pt x="10013518" y="1027226"/>
                  </a:lnTo>
                  <a:lnTo>
                    <a:pt x="10011194" y="1026375"/>
                  </a:lnTo>
                  <a:lnTo>
                    <a:pt x="10008197" y="1025753"/>
                  </a:lnTo>
                  <a:lnTo>
                    <a:pt x="10006533" y="1030173"/>
                  </a:lnTo>
                  <a:lnTo>
                    <a:pt x="10008413" y="1031722"/>
                  </a:lnTo>
                  <a:lnTo>
                    <a:pt x="10010445" y="1033056"/>
                  </a:lnTo>
                  <a:lnTo>
                    <a:pt x="10012616" y="1034161"/>
                  </a:lnTo>
                  <a:lnTo>
                    <a:pt x="10013505" y="1032611"/>
                  </a:lnTo>
                  <a:lnTo>
                    <a:pt x="10014280" y="1030947"/>
                  </a:lnTo>
                  <a:lnTo>
                    <a:pt x="10015715" y="1028407"/>
                  </a:lnTo>
                  <a:close/>
                </a:path>
                <a:path extrusionOk="0" h="3970654" w="10048240">
                  <a:moveTo>
                    <a:pt x="10023018" y="1198232"/>
                  </a:moveTo>
                  <a:lnTo>
                    <a:pt x="10017265" y="1195146"/>
                  </a:lnTo>
                  <a:lnTo>
                    <a:pt x="10016160" y="1197368"/>
                  </a:lnTo>
                  <a:lnTo>
                    <a:pt x="10015309" y="1199692"/>
                  </a:lnTo>
                  <a:lnTo>
                    <a:pt x="10014725" y="1202105"/>
                  </a:lnTo>
                  <a:lnTo>
                    <a:pt x="10014610" y="1202778"/>
                  </a:lnTo>
                  <a:lnTo>
                    <a:pt x="10019030" y="1204328"/>
                  </a:lnTo>
                  <a:lnTo>
                    <a:pt x="10020656" y="1202486"/>
                  </a:lnTo>
                  <a:lnTo>
                    <a:pt x="10021989" y="1200467"/>
                  </a:lnTo>
                  <a:lnTo>
                    <a:pt x="10023018" y="1198232"/>
                  </a:lnTo>
                  <a:close/>
                </a:path>
                <a:path extrusionOk="0" h="3970654" w="10048240">
                  <a:moveTo>
                    <a:pt x="10031311" y="1374597"/>
                  </a:moveTo>
                  <a:lnTo>
                    <a:pt x="10025558" y="1371612"/>
                  </a:lnTo>
                  <a:lnTo>
                    <a:pt x="10024440" y="1373835"/>
                  </a:lnTo>
                  <a:lnTo>
                    <a:pt x="10023589" y="1376159"/>
                  </a:lnTo>
                  <a:lnTo>
                    <a:pt x="10023018" y="1378585"/>
                  </a:lnTo>
                  <a:lnTo>
                    <a:pt x="10022903" y="1379131"/>
                  </a:lnTo>
                  <a:lnTo>
                    <a:pt x="10027450" y="1380680"/>
                  </a:lnTo>
                  <a:lnTo>
                    <a:pt x="10028987" y="1378826"/>
                  </a:lnTo>
                  <a:lnTo>
                    <a:pt x="10030282" y="1376794"/>
                  </a:lnTo>
                  <a:lnTo>
                    <a:pt x="10031311" y="1374597"/>
                  </a:lnTo>
                  <a:close/>
                </a:path>
                <a:path extrusionOk="0" h="3970654" w="10048240">
                  <a:moveTo>
                    <a:pt x="10039947" y="1548853"/>
                  </a:moveTo>
                  <a:lnTo>
                    <a:pt x="10037293" y="1542999"/>
                  </a:lnTo>
                  <a:lnTo>
                    <a:pt x="10035032" y="1543824"/>
                  </a:lnTo>
                  <a:lnTo>
                    <a:pt x="10032886" y="1544891"/>
                  </a:lnTo>
                  <a:lnTo>
                    <a:pt x="10030879" y="1546199"/>
                  </a:lnTo>
                  <a:lnTo>
                    <a:pt x="10030536" y="1546313"/>
                  </a:lnTo>
                  <a:lnTo>
                    <a:pt x="10032200" y="1550631"/>
                  </a:lnTo>
                  <a:lnTo>
                    <a:pt x="10032975" y="1550631"/>
                  </a:lnTo>
                  <a:lnTo>
                    <a:pt x="10035375" y="1550327"/>
                  </a:lnTo>
                  <a:lnTo>
                    <a:pt x="10037699" y="1549730"/>
                  </a:lnTo>
                  <a:lnTo>
                    <a:pt x="10039947" y="1548853"/>
                  </a:lnTo>
                  <a:close/>
                </a:path>
                <a:path extrusionOk="0" h="3970654" w="10048240">
                  <a:moveTo>
                    <a:pt x="10048240" y="1718360"/>
                  </a:moveTo>
                  <a:lnTo>
                    <a:pt x="10044811" y="1712722"/>
                  </a:lnTo>
                  <a:lnTo>
                    <a:pt x="10042703" y="1713979"/>
                  </a:lnTo>
                  <a:lnTo>
                    <a:pt x="10040747" y="1715452"/>
                  </a:lnTo>
                  <a:lnTo>
                    <a:pt x="10038956" y="1717141"/>
                  </a:lnTo>
                  <a:lnTo>
                    <a:pt x="10038613" y="1717586"/>
                  </a:lnTo>
                  <a:lnTo>
                    <a:pt x="10040937" y="1721345"/>
                  </a:lnTo>
                  <a:lnTo>
                    <a:pt x="10041496" y="1721345"/>
                  </a:lnTo>
                  <a:lnTo>
                    <a:pt x="10043846" y="1720583"/>
                  </a:lnTo>
                  <a:lnTo>
                    <a:pt x="10046094" y="1719592"/>
                  </a:lnTo>
                  <a:lnTo>
                    <a:pt x="10048240" y="1718360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4482211" y="4569281"/>
              <a:ext cx="180975" cy="16510"/>
            </a:xfrm>
            <a:custGeom>
              <a:rect b="b" l="l" r="r" t="t"/>
              <a:pathLst>
                <a:path extrusionOk="0" h="16510" w="180975">
                  <a:moveTo>
                    <a:pt x="9182" y="12166"/>
                  </a:moveTo>
                  <a:lnTo>
                    <a:pt x="7315" y="10579"/>
                  </a:lnTo>
                  <a:lnTo>
                    <a:pt x="5295" y="9258"/>
                  </a:lnTo>
                  <a:lnTo>
                    <a:pt x="3086" y="8178"/>
                  </a:lnTo>
                  <a:lnTo>
                    <a:pt x="0" y="13931"/>
                  </a:lnTo>
                  <a:lnTo>
                    <a:pt x="2197" y="15113"/>
                  </a:lnTo>
                  <a:lnTo>
                    <a:pt x="4521" y="15963"/>
                  </a:lnTo>
                  <a:lnTo>
                    <a:pt x="6959" y="16484"/>
                  </a:lnTo>
                  <a:lnTo>
                    <a:pt x="7670" y="16484"/>
                  </a:lnTo>
                  <a:lnTo>
                    <a:pt x="9182" y="12166"/>
                  </a:lnTo>
                  <a:close/>
                </a:path>
                <a:path extrusionOk="0" h="16510" w="180975">
                  <a:moveTo>
                    <a:pt x="180454" y="5524"/>
                  </a:moveTo>
                  <a:lnTo>
                    <a:pt x="177012" y="0"/>
                  </a:lnTo>
                  <a:lnTo>
                    <a:pt x="174866" y="1193"/>
                  </a:lnTo>
                  <a:lnTo>
                    <a:pt x="172897" y="2667"/>
                  </a:lnTo>
                  <a:lnTo>
                    <a:pt x="171157" y="4419"/>
                  </a:lnTo>
                  <a:lnTo>
                    <a:pt x="170827" y="4864"/>
                  </a:lnTo>
                  <a:lnTo>
                    <a:pt x="173037" y="8623"/>
                  </a:lnTo>
                  <a:lnTo>
                    <a:pt x="173583" y="8623"/>
                  </a:lnTo>
                  <a:lnTo>
                    <a:pt x="176009" y="7899"/>
                  </a:lnTo>
                  <a:lnTo>
                    <a:pt x="178308" y="6870"/>
                  </a:lnTo>
                  <a:lnTo>
                    <a:pt x="180454" y="5524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760016" y="1592713"/>
              <a:ext cx="9638665" cy="1958975"/>
            </a:xfrm>
            <a:custGeom>
              <a:rect b="b" l="l" r="r" t="t"/>
              <a:pathLst>
                <a:path extrusionOk="0" h="1958975" w="9638665">
                  <a:moveTo>
                    <a:pt x="0" y="1958665"/>
                  </a:moveTo>
                  <a:lnTo>
                    <a:pt x="0" y="579865"/>
                  </a:lnTo>
                  <a:lnTo>
                    <a:pt x="9638210" y="0"/>
                  </a:lnTo>
                  <a:lnTo>
                    <a:pt x="9638210" y="1378799"/>
                  </a:lnTo>
                  <a:lnTo>
                    <a:pt x="0" y="1958665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800322" y="514523"/>
              <a:ext cx="10726420" cy="3343910"/>
            </a:xfrm>
            <a:custGeom>
              <a:rect b="b" l="l" r="r" t="t"/>
              <a:pathLst>
                <a:path extrusionOk="0" h="3343910" w="10726420">
                  <a:moveTo>
                    <a:pt x="10726136" y="3343882"/>
                  </a:moveTo>
                  <a:lnTo>
                    <a:pt x="10043596" y="2114889"/>
                  </a:lnTo>
                  <a:lnTo>
                    <a:pt x="9361056" y="2114889"/>
                  </a:lnTo>
                  <a:lnTo>
                    <a:pt x="9003798" y="1416970"/>
                  </a:lnTo>
                  <a:lnTo>
                    <a:pt x="0" y="1958665"/>
                  </a:lnTo>
                  <a:lnTo>
                    <a:pt x="0" y="579755"/>
                  </a:lnTo>
                  <a:lnTo>
                    <a:pt x="9638099" y="0"/>
                  </a:lnTo>
                  <a:lnTo>
                    <a:pt x="9638099" y="1378799"/>
                  </a:lnTo>
                  <a:lnTo>
                    <a:pt x="9636882" y="1378910"/>
                  </a:lnTo>
                  <a:lnTo>
                    <a:pt x="9766663" y="1757853"/>
                  </a:lnTo>
                  <a:lnTo>
                    <a:pt x="10320861" y="1757853"/>
                  </a:lnTo>
                  <a:lnTo>
                    <a:pt x="10726136" y="3343882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800315" y="514527"/>
              <a:ext cx="10726420" cy="3343910"/>
            </a:xfrm>
            <a:custGeom>
              <a:rect b="b" l="l" r="r" t="t"/>
              <a:pathLst>
                <a:path extrusionOk="0" h="3343910" w="10726420">
                  <a:moveTo>
                    <a:pt x="9003805" y="1416977"/>
                  </a:moveTo>
                  <a:lnTo>
                    <a:pt x="114846" y="1822805"/>
                  </a:lnTo>
                  <a:lnTo>
                    <a:pt x="0" y="579755"/>
                  </a:lnTo>
                  <a:lnTo>
                    <a:pt x="0" y="1958670"/>
                  </a:lnTo>
                  <a:lnTo>
                    <a:pt x="959688" y="1900936"/>
                  </a:lnTo>
                  <a:lnTo>
                    <a:pt x="9003805" y="1416977"/>
                  </a:lnTo>
                  <a:close/>
                </a:path>
                <a:path extrusionOk="0" h="3343910" w="10726420">
                  <a:moveTo>
                    <a:pt x="9638106" y="0"/>
                  </a:moveTo>
                  <a:lnTo>
                    <a:pt x="1333881" y="499541"/>
                  </a:lnTo>
                  <a:lnTo>
                    <a:pt x="9579013" y="66713"/>
                  </a:lnTo>
                  <a:lnTo>
                    <a:pt x="9636887" y="1378915"/>
                  </a:lnTo>
                  <a:lnTo>
                    <a:pt x="9638106" y="0"/>
                  </a:lnTo>
                  <a:close/>
                </a:path>
                <a:path extrusionOk="0" h="3343910" w="10726420">
                  <a:moveTo>
                    <a:pt x="10245293" y="2478240"/>
                  </a:moveTo>
                  <a:lnTo>
                    <a:pt x="1038466" y="2951111"/>
                  </a:lnTo>
                  <a:lnTo>
                    <a:pt x="959688" y="1900936"/>
                  </a:lnTo>
                  <a:lnTo>
                    <a:pt x="959688" y="3036862"/>
                  </a:lnTo>
                  <a:lnTo>
                    <a:pt x="10245293" y="2478240"/>
                  </a:lnTo>
                  <a:close/>
                </a:path>
                <a:path extrusionOk="0" h="3343910" w="10726420">
                  <a:moveTo>
                    <a:pt x="10597909" y="1078191"/>
                  </a:moveTo>
                  <a:lnTo>
                    <a:pt x="9638106" y="1135951"/>
                  </a:lnTo>
                  <a:lnTo>
                    <a:pt x="10525328" y="1161618"/>
                  </a:lnTo>
                  <a:lnTo>
                    <a:pt x="10597909" y="2456992"/>
                  </a:lnTo>
                  <a:lnTo>
                    <a:pt x="10597909" y="1078191"/>
                  </a:lnTo>
                  <a:close/>
                </a:path>
                <a:path extrusionOk="0" h="3343910" w="10726420">
                  <a:moveTo>
                    <a:pt x="10726141" y="3343884"/>
                  </a:moveTo>
                  <a:lnTo>
                    <a:pt x="10320858" y="1757857"/>
                  </a:lnTo>
                  <a:lnTo>
                    <a:pt x="9766668" y="1757857"/>
                  </a:lnTo>
                  <a:lnTo>
                    <a:pt x="10280917" y="1822805"/>
                  </a:lnTo>
                  <a:lnTo>
                    <a:pt x="10726141" y="3343884"/>
                  </a:lnTo>
                  <a:close/>
                </a:path>
                <a:path extrusionOk="0" h="3343910" w="10726420">
                  <a:moveTo>
                    <a:pt x="10726141" y="3343884"/>
                  </a:moveTo>
                  <a:lnTo>
                    <a:pt x="10054552" y="2009673"/>
                  </a:lnTo>
                  <a:lnTo>
                    <a:pt x="9407741" y="2009673"/>
                  </a:lnTo>
                  <a:lnTo>
                    <a:pt x="9003805" y="1416977"/>
                  </a:lnTo>
                  <a:lnTo>
                    <a:pt x="9361056" y="2114893"/>
                  </a:lnTo>
                  <a:lnTo>
                    <a:pt x="10043592" y="2114893"/>
                  </a:lnTo>
                  <a:lnTo>
                    <a:pt x="10726141" y="3343884"/>
                  </a:lnTo>
                  <a:close/>
                </a:path>
              </a:pathLst>
            </a:custGeom>
            <a:solidFill>
              <a:srgbClr val="1E1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462419" y="325335"/>
              <a:ext cx="10478135" cy="2367915"/>
            </a:xfrm>
            <a:custGeom>
              <a:rect b="b" l="l" r="r" t="t"/>
              <a:pathLst>
                <a:path extrusionOk="0" h="2367915" w="10478135">
                  <a:moveTo>
                    <a:pt x="873175" y="1386763"/>
                  </a:moveTo>
                  <a:lnTo>
                    <a:pt x="0" y="1458455"/>
                  </a:lnTo>
                  <a:lnTo>
                    <a:pt x="0" y="1568107"/>
                  </a:lnTo>
                  <a:lnTo>
                    <a:pt x="873175" y="1386763"/>
                  </a:lnTo>
                  <a:close/>
                </a:path>
                <a:path extrusionOk="0" h="2367915" w="10478135">
                  <a:moveTo>
                    <a:pt x="1297584" y="1458455"/>
                  </a:moveTo>
                  <a:lnTo>
                    <a:pt x="53886" y="1947049"/>
                  </a:lnTo>
                  <a:lnTo>
                    <a:pt x="183222" y="2044306"/>
                  </a:lnTo>
                  <a:lnTo>
                    <a:pt x="1297584" y="1458455"/>
                  </a:lnTo>
                  <a:close/>
                </a:path>
                <a:path extrusionOk="0" h="2367915" w="10478135">
                  <a:moveTo>
                    <a:pt x="1433791" y="1267383"/>
                  </a:moveTo>
                  <a:lnTo>
                    <a:pt x="0" y="1009370"/>
                  </a:lnTo>
                  <a:lnTo>
                    <a:pt x="0" y="1138377"/>
                  </a:lnTo>
                  <a:lnTo>
                    <a:pt x="1433791" y="1267383"/>
                  </a:lnTo>
                  <a:close/>
                </a:path>
                <a:path extrusionOk="0" h="2367915" w="10478135">
                  <a:moveTo>
                    <a:pt x="1811185" y="1568107"/>
                  </a:moveTo>
                  <a:lnTo>
                    <a:pt x="97028" y="2246769"/>
                  </a:lnTo>
                  <a:lnTo>
                    <a:pt x="337896" y="2367813"/>
                  </a:lnTo>
                  <a:lnTo>
                    <a:pt x="1811185" y="1568107"/>
                  </a:lnTo>
                  <a:close/>
                </a:path>
                <a:path extrusionOk="0" h="2367915" w="10478135">
                  <a:moveTo>
                    <a:pt x="1951253" y="1095667"/>
                  </a:moveTo>
                  <a:lnTo>
                    <a:pt x="183222" y="610514"/>
                  </a:lnTo>
                  <a:lnTo>
                    <a:pt x="183222" y="768946"/>
                  </a:lnTo>
                  <a:lnTo>
                    <a:pt x="1951253" y="1095667"/>
                  </a:lnTo>
                  <a:close/>
                </a:path>
                <a:path extrusionOk="0" h="2367915" w="10478135">
                  <a:moveTo>
                    <a:pt x="10294417" y="1598752"/>
                  </a:moveTo>
                  <a:lnTo>
                    <a:pt x="8526386" y="1272146"/>
                  </a:lnTo>
                  <a:lnTo>
                    <a:pt x="10294417" y="1757184"/>
                  </a:lnTo>
                  <a:lnTo>
                    <a:pt x="10294417" y="1598752"/>
                  </a:lnTo>
                  <a:close/>
                </a:path>
                <a:path extrusionOk="0" h="2367915" w="10478135">
                  <a:moveTo>
                    <a:pt x="10380612" y="121043"/>
                  </a:moveTo>
                  <a:lnTo>
                    <a:pt x="10139858" y="0"/>
                  </a:lnTo>
                  <a:lnTo>
                    <a:pt x="8666455" y="799706"/>
                  </a:lnTo>
                  <a:lnTo>
                    <a:pt x="10380612" y="121043"/>
                  </a:lnTo>
                  <a:close/>
                </a:path>
                <a:path extrusionOk="0" h="2367915" w="10478135">
                  <a:moveTo>
                    <a:pt x="10423754" y="420649"/>
                  </a:moveTo>
                  <a:lnTo>
                    <a:pt x="10294417" y="323405"/>
                  </a:lnTo>
                  <a:lnTo>
                    <a:pt x="9180055" y="909358"/>
                  </a:lnTo>
                  <a:lnTo>
                    <a:pt x="10423754" y="420649"/>
                  </a:lnTo>
                  <a:close/>
                </a:path>
                <a:path extrusionOk="0" h="2367915" w="10478135">
                  <a:moveTo>
                    <a:pt x="10477640" y="1229321"/>
                  </a:moveTo>
                  <a:lnTo>
                    <a:pt x="9043848" y="1100315"/>
                  </a:lnTo>
                  <a:lnTo>
                    <a:pt x="10477640" y="1358328"/>
                  </a:lnTo>
                  <a:lnTo>
                    <a:pt x="10477640" y="1229321"/>
                  </a:lnTo>
                  <a:close/>
                </a:path>
                <a:path extrusionOk="0" h="2367915" w="10478135">
                  <a:moveTo>
                    <a:pt x="10477640" y="799706"/>
                  </a:moveTo>
                  <a:lnTo>
                    <a:pt x="9604464" y="981049"/>
                  </a:lnTo>
                  <a:lnTo>
                    <a:pt x="10477640" y="909358"/>
                  </a:lnTo>
                  <a:lnTo>
                    <a:pt x="10477640" y="799706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2" name="Google Shape;46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602786" y="8788252"/>
              <a:ext cx="1685214" cy="1501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4"/>
            <p:cNvSpPr/>
            <p:nvPr/>
          </p:nvSpPr>
          <p:spPr>
            <a:xfrm>
              <a:off x="14613917" y="564320"/>
              <a:ext cx="3068955" cy="2504440"/>
            </a:xfrm>
            <a:custGeom>
              <a:rect b="b" l="l" r="r" t="t"/>
              <a:pathLst>
                <a:path extrusionOk="0" h="2504440" w="3068955">
                  <a:moveTo>
                    <a:pt x="0" y="2503903"/>
                  </a:moveTo>
                  <a:lnTo>
                    <a:pt x="825024" y="932957"/>
                  </a:lnTo>
                  <a:lnTo>
                    <a:pt x="1001839" y="1056100"/>
                  </a:lnTo>
                  <a:lnTo>
                    <a:pt x="1796356" y="0"/>
                  </a:lnTo>
                  <a:lnTo>
                    <a:pt x="3068597" y="349958"/>
                  </a:lnTo>
                  <a:lnTo>
                    <a:pt x="2389177" y="816764"/>
                  </a:lnTo>
                  <a:lnTo>
                    <a:pt x="2993693" y="1098447"/>
                  </a:lnTo>
                  <a:lnTo>
                    <a:pt x="1615252" y="1928009"/>
                  </a:lnTo>
                  <a:lnTo>
                    <a:pt x="1886569" y="2207533"/>
                  </a:lnTo>
                  <a:lnTo>
                    <a:pt x="0" y="2503903"/>
                  </a:lnTo>
                  <a:close/>
                </a:path>
              </a:pathLst>
            </a:custGeom>
            <a:solidFill>
              <a:srgbClr val="F0E4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4594056" y="551987"/>
              <a:ext cx="3114040" cy="2530475"/>
            </a:xfrm>
            <a:custGeom>
              <a:rect b="b" l="l" r="r" t="t"/>
              <a:pathLst>
                <a:path extrusionOk="0" h="2530475" w="3114040">
                  <a:moveTo>
                    <a:pt x="0" y="2530437"/>
                  </a:moveTo>
                  <a:lnTo>
                    <a:pt x="840793" y="929337"/>
                  </a:lnTo>
                  <a:lnTo>
                    <a:pt x="1019117" y="1053531"/>
                  </a:lnTo>
                  <a:lnTo>
                    <a:pt x="1811844" y="0"/>
                  </a:lnTo>
                  <a:lnTo>
                    <a:pt x="3114023" y="358036"/>
                  </a:lnTo>
                  <a:lnTo>
                    <a:pt x="3082129" y="379944"/>
                  </a:lnTo>
                  <a:lnTo>
                    <a:pt x="3063004" y="366625"/>
                  </a:lnTo>
                  <a:lnTo>
                    <a:pt x="1820434" y="24891"/>
                  </a:lnTo>
                  <a:lnTo>
                    <a:pt x="1024094" y="1083371"/>
                  </a:lnTo>
                  <a:lnTo>
                    <a:pt x="848734" y="961241"/>
                  </a:lnTo>
                  <a:lnTo>
                    <a:pt x="39532" y="2502071"/>
                  </a:lnTo>
                  <a:lnTo>
                    <a:pt x="65486" y="2520146"/>
                  </a:lnTo>
                  <a:lnTo>
                    <a:pt x="0" y="2530437"/>
                  </a:lnTo>
                  <a:close/>
                </a:path>
                <a:path extrusionOk="0" h="2530475" w="3114040">
                  <a:moveTo>
                    <a:pt x="2386959" y="830972"/>
                  </a:moveTo>
                  <a:lnTo>
                    <a:pt x="3063004" y="366625"/>
                  </a:lnTo>
                  <a:lnTo>
                    <a:pt x="3082129" y="379944"/>
                  </a:lnTo>
                  <a:lnTo>
                    <a:pt x="2430927" y="827258"/>
                  </a:lnTo>
                  <a:lnTo>
                    <a:pt x="2535970" y="900415"/>
                  </a:lnTo>
                  <a:lnTo>
                    <a:pt x="2386959" y="830972"/>
                  </a:lnTo>
                  <a:close/>
                </a:path>
                <a:path extrusionOk="0" h="2530475" w="3114040">
                  <a:moveTo>
                    <a:pt x="2535970" y="900415"/>
                  </a:moveTo>
                  <a:lnTo>
                    <a:pt x="2430927" y="827258"/>
                  </a:lnTo>
                  <a:lnTo>
                    <a:pt x="3036693" y="1109646"/>
                  </a:lnTo>
                  <a:lnTo>
                    <a:pt x="3009830" y="1125770"/>
                  </a:lnTo>
                  <a:lnTo>
                    <a:pt x="2990201" y="1112099"/>
                  </a:lnTo>
                  <a:lnTo>
                    <a:pt x="2535970" y="900415"/>
                  </a:lnTo>
                  <a:close/>
                </a:path>
                <a:path extrusionOk="0" h="2530475" w="3114040">
                  <a:moveTo>
                    <a:pt x="65486" y="2520146"/>
                  </a:moveTo>
                  <a:lnTo>
                    <a:pt x="39532" y="2502071"/>
                  </a:lnTo>
                  <a:lnTo>
                    <a:pt x="1883818" y="2212246"/>
                  </a:lnTo>
                  <a:lnTo>
                    <a:pt x="1617654" y="1937970"/>
                  </a:lnTo>
                  <a:lnTo>
                    <a:pt x="2990201" y="1112099"/>
                  </a:lnTo>
                  <a:lnTo>
                    <a:pt x="3009830" y="1125770"/>
                  </a:lnTo>
                  <a:lnTo>
                    <a:pt x="1652460" y="1942638"/>
                  </a:lnTo>
                  <a:lnTo>
                    <a:pt x="1928819" y="2227332"/>
                  </a:lnTo>
                  <a:lnTo>
                    <a:pt x="65486" y="2520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4815255" y="799245"/>
              <a:ext cx="2494280" cy="2056764"/>
            </a:xfrm>
            <a:custGeom>
              <a:rect b="b" l="l" r="r" t="t"/>
              <a:pathLst>
                <a:path extrusionOk="0" h="2056764" w="2494280">
                  <a:moveTo>
                    <a:pt x="0" y="2056724"/>
                  </a:moveTo>
                  <a:lnTo>
                    <a:pt x="556350" y="1047897"/>
                  </a:lnTo>
                  <a:lnTo>
                    <a:pt x="610720" y="1413191"/>
                  </a:lnTo>
                  <a:lnTo>
                    <a:pt x="1442787" y="918341"/>
                  </a:lnTo>
                  <a:lnTo>
                    <a:pt x="943581" y="748648"/>
                  </a:lnTo>
                  <a:lnTo>
                    <a:pt x="1724894" y="0"/>
                  </a:lnTo>
                  <a:lnTo>
                    <a:pt x="2493913" y="225404"/>
                  </a:lnTo>
                  <a:lnTo>
                    <a:pt x="1737571" y="646600"/>
                  </a:lnTo>
                  <a:lnTo>
                    <a:pt x="2387065" y="892099"/>
                  </a:lnTo>
                  <a:lnTo>
                    <a:pt x="814289" y="1727472"/>
                  </a:lnTo>
                  <a:lnTo>
                    <a:pt x="1359821" y="1900566"/>
                  </a:lnTo>
                  <a:lnTo>
                    <a:pt x="0" y="2056724"/>
                  </a:lnTo>
                  <a:close/>
                </a:path>
              </a:pathLst>
            </a:custGeom>
            <a:solidFill>
              <a:srgbClr val="F685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4795602" y="786864"/>
              <a:ext cx="2541905" cy="2082800"/>
            </a:xfrm>
            <a:custGeom>
              <a:rect b="b" l="l" r="r" t="t"/>
              <a:pathLst>
                <a:path extrusionOk="0" h="2082800" w="2541905">
                  <a:moveTo>
                    <a:pt x="942692" y="765467"/>
                  </a:moveTo>
                  <a:lnTo>
                    <a:pt x="1741536" y="0"/>
                  </a:lnTo>
                  <a:lnTo>
                    <a:pt x="2541645" y="234451"/>
                  </a:lnTo>
                  <a:lnTo>
                    <a:pt x="2505255" y="254722"/>
                  </a:lnTo>
                  <a:lnTo>
                    <a:pt x="2485674" y="241084"/>
                  </a:lnTo>
                  <a:lnTo>
                    <a:pt x="1747669" y="24839"/>
                  </a:lnTo>
                  <a:lnTo>
                    <a:pt x="983807" y="756781"/>
                  </a:lnTo>
                  <a:lnTo>
                    <a:pt x="1047327" y="801018"/>
                  </a:lnTo>
                  <a:lnTo>
                    <a:pt x="942692" y="765467"/>
                  </a:lnTo>
                  <a:close/>
                </a:path>
                <a:path extrusionOk="0" h="2082800" w="2541905">
                  <a:moveTo>
                    <a:pt x="1731472" y="661116"/>
                  </a:moveTo>
                  <a:lnTo>
                    <a:pt x="2485674" y="241084"/>
                  </a:lnTo>
                  <a:lnTo>
                    <a:pt x="2505255" y="254722"/>
                  </a:lnTo>
                  <a:lnTo>
                    <a:pt x="1783008" y="657034"/>
                  </a:lnTo>
                  <a:lnTo>
                    <a:pt x="1856973" y="708547"/>
                  </a:lnTo>
                  <a:lnTo>
                    <a:pt x="1731472" y="661116"/>
                  </a:lnTo>
                  <a:close/>
                </a:path>
                <a:path extrusionOk="0" h="2082800" w="2541905">
                  <a:moveTo>
                    <a:pt x="1856973" y="708547"/>
                  </a:moveTo>
                  <a:lnTo>
                    <a:pt x="1783008" y="657034"/>
                  </a:lnTo>
                  <a:lnTo>
                    <a:pt x="2433028" y="902733"/>
                  </a:lnTo>
                  <a:lnTo>
                    <a:pt x="2411750" y="913956"/>
                  </a:lnTo>
                  <a:lnTo>
                    <a:pt x="2400129" y="920127"/>
                  </a:lnTo>
                  <a:lnTo>
                    <a:pt x="2380328" y="906337"/>
                  </a:lnTo>
                  <a:lnTo>
                    <a:pt x="1856973" y="708547"/>
                  </a:lnTo>
                  <a:close/>
                </a:path>
                <a:path extrusionOk="0" h="2082800" w="2541905">
                  <a:moveTo>
                    <a:pt x="805914" y="1742394"/>
                  </a:moveTo>
                  <a:lnTo>
                    <a:pt x="2380328" y="906337"/>
                  </a:lnTo>
                  <a:lnTo>
                    <a:pt x="2400129" y="920127"/>
                  </a:lnTo>
                  <a:lnTo>
                    <a:pt x="861823" y="1737044"/>
                  </a:lnTo>
                  <a:lnTo>
                    <a:pt x="922603" y="1779375"/>
                  </a:lnTo>
                  <a:lnTo>
                    <a:pt x="805914" y="1742394"/>
                  </a:lnTo>
                  <a:close/>
                </a:path>
                <a:path extrusionOk="0" h="2082800" w="2541905">
                  <a:moveTo>
                    <a:pt x="1047327" y="801018"/>
                  </a:moveTo>
                  <a:lnTo>
                    <a:pt x="983807" y="756781"/>
                  </a:lnTo>
                  <a:lnTo>
                    <a:pt x="1488424" y="928251"/>
                  </a:lnTo>
                  <a:lnTo>
                    <a:pt x="1456558" y="947194"/>
                  </a:lnTo>
                  <a:lnTo>
                    <a:pt x="1436567" y="933271"/>
                  </a:lnTo>
                  <a:lnTo>
                    <a:pt x="1047327" y="801018"/>
                  </a:lnTo>
                  <a:close/>
                </a:path>
                <a:path extrusionOk="0" h="2082800" w="2541905">
                  <a:moveTo>
                    <a:pt x="658503" y="1421610"/>
                  </a:moveTo>
                  <a:lnTo>
                    <a:pt x="638732" y="1407841"/>
                  </a:lnTo>
                  <a:lnTo>
                    <a:pt x="1436567" y="933271"/>
                  </a:lnTo>
                  <a:lnTo>
                    <a:pt x="1456558" y="947194"/>
                  </a:lnTo>
                  <a:lnTo>
                    <a:pt x="658503" y="1421610"/>
                  </a:lnTo>
                  <a:close/>
                </a:path>
                <a:path extrusionOk="0" h="2082800" w="2541905">
                  <a:moveTo>
                    <a:pt x="0" y="2082289"/>
                  </a:moveTo>
                  <a:lnTo>
                    <a:pt x="582100" y="1026706"/>
                  </a:lnTo>
                  <a:lnTo>
                    <a:pt x="594608" y="1110889"/>
                  </a:lnTo>
                  <a:lnTo>
                    <a:pt x="570095" y="1093816"/>
                  </a:lnTo>
                  <a:lnTo>
                    <a:pt x="39571" y="2055775"/>
                  </a:lnTo>
                  <a:lnTo>
                    <a:pt x="66640" y="2074628"/>
                  </a:lnTo>
                  <a:lnTo>
                    <a:pt x="0" y="2082289"/>
                  </a:lnTo>
                  <a:close/>
                </a:path>
                <a:path extrusionOk="0" h="2082800" w="2541905">
                  <a:moveTo>
                    <a:pt x="622011" y="1443303"/>
                  </a:moveTo>
                  <a:lnTo>
                    <a:pt x="570095" y="1093816"/>
                  </a:lnTo>
                  <a:lnTo>
                    <a:pt x="594608" y="1110889"/>
                  </a:lnTo>
                  <a:lnTo>
                    <a:pt x="638732" y="1407841"/>
                  </a:lnTo>
                  <a:lnTo>
                    <a:pt x="658503" y="1421610"/>
                  </a:lnTo>
                  <a:lnTo>
                    <a:pt x="622011" y="1443303"/>
                  </a:lnTo>
                  <a:close/>
                </a:path>
                <a:path extrusionOk="0" h="2082800" w="2541905">
                  <a:moveTo>
                    <a:pt x="922603" y="1779375"/>
                  </a:moveTo>
                  <a:lnTo>
                    <a:pt x="861823" y="1737044"/>
                  </a:lnTo>
                  <a:lnTo>
                    <a:pt x="1431139" y="1917746"/>
                  </a:lnTo>
                  <a:lnTo>
                    <a:pt x="1354686" y="1926536"/>
                  </a:lnTo>
                  <a:lnTo>
                    <a:pt x="1327738" y="1907769"/>
                  </a:lnTo>
                  <a:lnTo>
                    <a:pt x="922603" y="1779375"/>
                  </a:lnTo>
                  <a:close/>
                </a:path>
                <a:path extrusionOk="0" h="2082800" w="2541905">
                  <a:moveTo>
                    <a:pt x="66640" y="2074628"/>
                  </a:moveTo>
                  <a:lnTo>
                    <a:pt x="39571" y="2055775"/>
                  </a:lnTo>
                  <a:lnTo>
                    <a:pt x="1327738" y="1907769"/>
                  </a:lnTo>
                  <a:lnTo>
                    <a:pt x="1354686" y="1926536"/>
                  </a:lnTo>
                  <a:lnTo>
                    <a:pt x="66640" y="20746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7" name="Google Shape;46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985052" y="1372619"/>
              <a:ext cx="108241" cy="106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131485" y="1100567"/>
              <a:ext cx="233043" cy="2367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4"/>
            <p:cNvSpPr/>
            <p:nvPr/>
          </p:nvSpPr>
          <p:spPr>
            <a:xfrm>
              <a:off x="15036232" y="2682178"/>
              <a:ext cx="489584" cy="33020"/>
            </a:xfrm>
            <a:custGeom>
              <a:rect b="b" l="l" r="r" t="t"/>
              <a:pathLst>
                <a:path extrusionOk="0" h="33019" w="489584">
                  <a:moveTo>
                    <a:pt x="0" y="32606"/>
                  </a:moveTo>
                  <a:lnTo>
                    <a:pt x="489531" y="0"/>
                  </a:lnTo>
                  <a:lnTo>
                    <a:pt x="0" y="32606"/>
                  </a:lnTo>
                  <a:close/>
                </a:path>
              </a:pathLst>
            </a:custGeom>
            <a:solidFill>
              <a:srgbClr val="F0E4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5036232" y="2680251"/>
              <a:ext cx="490220" cy="36830"/>
            </a:xfrm>
            <a:custGeom>
              <a:rect b="b" l="l" r="r" t="t"/>
              <a:pathLst>
                <a:path extrusionOk="0" h="36830" w="490219">
                  <a:moveTo>
                    <a:pt x="0" y="34533"/>
                  </a:moveTo>
                  <a:lnTo>
                    <a:pt x="37969" y="27898"/>
                  </a:lnTo>
                  <a:lnTo>
                    <a:pt x="76080" y="22378"/>
                  </a:lnTo>
                  <a:lnTo>
                    <a:pt x="121821" y="16867"/>
                  </a:lnTo>
                  <a:lnTo>
                    <a:pt x="182866" y="10823"/>
                  </a:lnTo>
                  <a:lnTo>
                    <a:pt x="244000" y="6085"/>
                  </a:lnTo>
                  <a:lnTo>
                    <a:pt x="305250" y="2610"/>
                  </a:lnTo>
                  <a:lnTo>
                    <a:pt x="366531" y="525"/>
                  </a:lnTo>
                  <a:lnTo>
                    <a:pt x="412632" y="0"/>
                  </a:lnTo>
                  <a:lnTo>
                    <a:pt x="428016" y="54"/>
                  </a:lnTo>
                  <a:lnTo>
                    <a:pt x="466552" y="898"/>
                  </a:lnTo>
                  <a:lnTo>
                    <a:pt x="489643" y="2004"/>
                  </a:lnTo>
                  <a:lnTo>
                    <a:pt x="482059" y="3505"/>
                  </a:lnTo>
                  <a:lnTo>
                    <a:pt x="444060" y="9797"/>
                  </a:lnTo>
                  <a:lnTo>
                    <a:pt x="398322" y="16114"/>
                  </a:lnTo>
                  <a:lnTo>
                    <a:pt x="337303" y="22865"/>
                  </a:lnTo>
                  <a:lnTo>
                    <a:pt x="276228" y="28235"/>
                  </a:lnTo>
                  <a:lnTo>
                    <a:pt x="215036" y="32341"/>
                  </a:lnTo>
                  <a:lnTo>
                    <a:pt x="153785" y="35101"/>
                  </a:lnTo>
                  <a:lnTo>
                    <a:pt x="107786" y="36277"/>
                  </a:lnTo>
                  <a:lnTo>
                    <a:pt x="77011" y="36537"/>
                  </a:lnTo>
                  <a:lnTo>
                    <a:pt x="61627" y="36483"/>
                  </a:lnTo>
                  <a:lnTo>
                    <a:pt x="23090" y="35639"/>
                  </a:lnTo>
                  <a:lnTo>
                    <a:pt x="0" y="345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6473490" y="1787642"/>
              <a:ext cx="342265" cy="175895"/>
            </a:xfrm>
            <a:custGeom>
              <a:rect b="b" l="l" r="r" t="t"/>
              <a:pathLst>
                <a:path extrusionOk="0" h="175894" w="342265">
                  <a:moveTo>
                    <a:pt x="0" y="175865"/>
                  </a:moveTo>
                  <a:lnTo>
                    <a:pt x="342182" y="0"/>
                  </a:lnTo>
                  <a:lnTo>
                    <a:pt x="0" y="175865"/>
                  </a:lnTo>
                  <a:close/>
                </a:path>
              </a:pathLst>
            </a:custGeom>
            <a:solidFill>
              <a:srgbClr val="F0E4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6473490" y="1787642"/>
              <a:ext cx="342265" cy="175895"/>
            </a:xfrm>
            <a:custGeom>
              <a:rect b="b" l="l" r="r" t="t"/>
              <a:pathLst>
                <a:path extrusionOk="0" h="175894" w="342265">
                  <a:moveTo>
                    <a:pt x="0" y="175865"/>
                  </a:moveTo>
                  <a:lnTo>
                    <a:pt x="6302" y="170634"/>
                  </a:lnTo>
                  <a:lnTo>
                    <a:pt x="12862" y="165748"/>
                  </a:lnTo>
                  <a:lnTo>
                    <a:pt x="19456" y="161052"/>
                  </a:lnTo>
                  <a:lnTo>
                    <a:pt x="25939" y="156278"/>
                  </a:lnTo>
                  <a:lnTo>
                    <a:pt x="59463" y="133825"/>
                  </a:lnTo>
                  <a:lnTo>
                    <a:pt x="100581" y="108699"/>
                  </a:lnTo>
                  <a:lnTo>
                    <a:pt x="142608" y="85222"/>
                  </a:lnTo>
                  <a:lnTo>
                    <a:pt x="185420" y="63260"/>
                  </a:lnTo>
                  <a:lnTo>
                    <a:pt x="228962" y="42715"/>
                  </a:lnTo>
                  <a:lnTo>
                    <a:pt x="273328" y="23847"/>
                  </a:lnTo>
                  <a:lnTo>
                    <a:pt x="318792" y="7097"/>
                  </a:lnTo>
                  <a:lnTo>
                    <a:pt x="342182" y="0"/>
                  </a:lnTo>
                  <a:lnTo>
                    <a:pt x="335880" y="5231"/>
                  </a:lnTo>
                  <a:lnTo>
                    <a:pt x="302942" y="28901"/>
                  </a:lnTo>
                  <a:lnTo>
                    <a:pt x="262319" y="55015"/>
                  </a:lnTo>
                  <a:lnTo>
                    <a:pt x="220689" y="79266"/>
                  </a:lnTo>
                  <a:lnTo>
                    <a:pt x="178266" y="101969"/>
                  </a:lnTo>
                  <a:lnTo>
                    <a:pt x="135097" y="123179"/>
                  </a:lnTo>
                  <a:lnTo>
                    <a:pt x="91077" y="142926"/>
                  </a:lnTo>
                  <a:lnTo>
                    <a:pt x="46230" y="160789"/>
                  </a:lnTo>
                  <a:lnTo>
                    <a:pt x="7830" y="173689"/>
                  </a:lnTo>
                  <a:lnTo>
                    <a:pt x="0" y="17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5605307" y="2028817"/>
              <a:ext cx="753745" cy="370205"/>
            </a:xfrm>
            <a:custGeom>
              <a:rect b="b" l="l" r="r" t="t"/>
              <a:pathLst>
                <a:path extrusionOk="0" h="370205" w="753744">
                  <a:moveTo>
                    <a:pt x="0" y="369720"/>
                  </a:moveTo>
                  <a:lnTo>
                    <a:pt x="753563" y="0"/>
                  </a:lnTo>
                  <a:lnTo>
                    <a:pt x="0" y="369720"/>
                  </a:lnTo>
                  <a:close/>
                </a:path>
              </a:pathLst>
            </a:custGeom>
            <a:solidFill>
              <a:srgbClr val="F0E4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5605307" y="2029007"/>
              <a:ext cx="753745" cy="369570"/>
            </a:xfrm>
            <a:custGeom>
              <a:rect b="b" l="l" r="r" t="t"/>
              <a:pathLst>
                <a:path extrusionOk="0" h="369569" w="753744">
                  <a:moveTo>
                    <a:pt x="0" y="369530"/>
                  </a:moveTo>
                  <a:lnTo>
                    <a:pt x="33806" y="349176"/>
                  </a:lnTo>
                  <a:lnTo>
                    <a:pt x="67969" y="329474"/>
                  </a:lnTo>
                  <a:lnTo>
                    <a:pt x="113754" y="303680"/>
                  </a:lnTo>
                  <a:lnTo>
                    <a:pt x="159804" y="278527"/>
                  </a:lnTo>
                  <a:lnTo>
                    <a:pt x="229302" y="241679"/>
                  </a:lnTo>
                  <a:lnTo>
                    <a:pt x="275944" y="217634"/>
                  </a:lnTo>
                  <a:lnTo>
                    <a:pt x="322769" y="193997"/>
                  </a:lnTo>
                  <a:lnTo>
                    <a:pt x="369774" y="170750"/>
                  </a:lnTo>
                  <a:lnTo>
                    <a:pt x="416953" y="147850"/>
                  </a:lnTo>
                  <a:lnTo>
                    <a:pt x="464314" y="125293"/>
                  </a:lnTo>
                  <a:lnTo>
                    <a:pt x="511872" y="103123"/>
                  </a:lnTo>
                  <a:lnTo>
                    <a:pt x="559646" y="81383"/>
                  </a:lnTo>
                  <a:lnTo>
                    <a:pt x="607637" y="60111"/>
                  </a:lnTo>
                  <a:lnTo>
                    <a:pt x="655930" y="39298"/>
                  </a:lnTo>
                  <a:lnTo>
                    <a:pt x="692330" y="24179"/>
                  </a:lnTo>
                  <a:lnTo>
                    <a:pt x="728946" y="9474"/>
                  </a:lnTo>
                  <a:lnTo>
                    <a:pt x="753597" y="0"/>
                  </a:lnTo>
                  <a:lnTo>
                    <a:pt x="742391" y="6872"/>
                  </a:lnTo>
                  <a:lnTo>
                    <a:pt x="696978" y="33646"/>
                  </a:lnTo>
                  <a:lnTo>
                    <a:pt x="662731" y="53157"/>
                  </a:lnTo>
                  <a:lnTo>
                    <a:pt x="616752" y="78609"/>
                  </a:lnTo>
                  <a:lnTo>
                    <a:pt x="570672" y="103493"/>
                  </a:lnTo>
                  <a:lnTo>
                    <a:pt x="524217" y="127963"/>
                  </a:lnTo>
                  <a:lnTo>
                    <a:pt x="477575" y="152008"/>
                  </a:lnTo>
                  <a:lnTo>
                    <a:pt x="430750" y="175645"/>
                  </a:lnTo>
                  <a:lnTo>
                    <a:pt x="383745" y="198892"/>
                  </a:lnTo>
                  <a:lnTo>
                    <a:pt x="336550" y="221781"/>
                  </a:lnTo>
                  <a:lnTo>
                    <a:pt x="289163" y="244319"/>
                  </a:lnTo>
                  <a:lnTo>
                    <a:pt x="241599" y="266485"/>
                  </a:lnTo>
                  <a:lnTo>
                    <a:pt x="193873" y="288258"/>
                  </a:lnTo>
                  <a:lnTo>
                    <a:pt x="145882" y="309531"/>
                  </a:lnTo>
                  <a:lnTo>
                    <a:pt x="97589" y="330344"/>
                  </a:lnTo>
                  <a:lnTo>
                    <a:pt x="61188" y="345463"/>
                  </a:lnTo>
                  <a:lnTo>
                    <a:pt x="24599" y="360040"/>
                  </a:lnTo>
                  <a:lnTo>
                    <a:pt x="0" y="369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5" name="Google Shape;475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4558601"/>
              <a:ext cx="1556277" cy="5728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6" name="Google Shape;476;p4"/>
          <p:cNvSpPr txBox="1"/>
          <p:nvPr/>
        </p:nvSpPr>
        <p:spPr>
          <a:xfrm rot="-120040">
            <a:off x="1438629" y="1235872"/>
            <a:ext cx="8515891" cy="574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latin typeface="Comic Sans MS"/>
                <a:ea typeface="Comic Sans MS"/>
                <a:cs typeface="Comic Sans MS"/>
                <a:sym typeface="Comic Sans MS"/>
              </a:rPr>
              <a:t>INTRODUCE YOURSELF</a:t>
            </a:r>
            <a:endParaRPr baseline="30000" sz="8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7" name="Google Shape;477;p4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8" name="Google Shape;478;p4"/>
          <p:cNvSpPr txBox="1"/>
          <p:nvPr>
            <p:ph idx="11" type="ftr"/>
          </p:nvPr>
        </p:nvSpPr>
        <p:spPr>
          <a:xfrm>
            <a:off x="86775" y="9942550"/>
            <a:ext cx="2916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C3ForMe</a:t>
            </a:r>
            <a:endParaRPr/>
          </a:p>
        </p:txBody>
      </p:sp>
      <p:sp>
        <p:nvSpPr>
          <p:cNvPr id="479" name="Google Shape;479;p4"/>
          <p:cNvSpPr txBox="1"/>
          <p:nvPr/>
        </p:nvSpPr>
        <p:spPr>
          <a:xfrm>
            <a:off x="2577075" y="4033350"/>
            <a:ext cx="122676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omic Sans MS"/>
                <a:ea typeface="Comic Sans MS"/>
                <a:cs typeface="Comic Sans MS"/>
                <a:sym typeface="Comic Sans MS"/>
              </a:rPr>
              <a:t>Tell us your name, disability, experiences from the previous year and tell a </a:t>
            </a:r>
            <a:r>
              <a:rPr lang="en-US" sz="2900">
                <a:latin typeface="Comic Sans MS"/>
                <a:ea typeface="Comic Sans MS"/>
                <a:cs typeface="Comic Sans MS"/>
                <a:sym typeface="Comic Sans MS"/>
              </a:rPr>
              <a:t>story</a:t>
            </a:r>
            <a:r>
              <a:rPr lang="en-US" sz="2900">
                <a:latin typeface="Comic Sans MS"/>
                <a:ea typeface="Comic Sans MS"/>
                <a:cs typeface="Comic Sans MS"/>
                <a:sym typeface="Comic Sans MS"/>
              </a:rPr>
              <a:t> or fun fact </a:t>
            </a:r>
            <a:r>
              <a:rPr lang="en-US" sz="2900">
                <a:latin typeface="Comic Sans MS"/>
                <a:ea typeface="Comic Sans MS"/>
                <a:cs typeface="Comic Sans MS"/>
                <a:sym typeface="Comic Sans MS"/>
              </a:rPr>
              <a:t>about yourself</a:t>
            </a:r>
            <a:r>
              <a:rPr lang="en-US" sz="2900">
                <a:latin typeface="Comic Sans MS"/>
                <a:ea typeface="Comic Sans MS"/>
                <a:cs typeface="Comic Sans MS"/>
                <a:sym typeface="Comic Sans MS"/>
              </a:rPr>
              <a:t> you would like everyone to know</a:t>
            </a:r>
            <a:endParaRPr sz="2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5"/>
          <p:cNvGrpSpPr/>
          <p:nvPr/>
        </p:nvGrpSpPr>
        <p:grpSpPr>
          <a:xfrm>
            <a:off x="2774848" y="3565072"/>
            <a:ext cx="15513438" cy="6722475"/>
            <a:chOff x="2774848" y="3565072"/>
            <a:chExt cx="15513438" cy="6722475"/>
          </a:xfrm>
        </p:grpSpPr>
        <p:sp>
          <p:nvSpPr>
            <p:cNvPr id="485" name="Google Shape;485;p5"/>
            <p:cNvSpPr/>
            <p:nvPr/>
          </p:nvSpPr>
          <p:spPr>
            <a:xfrm>
              <a:off x="7936428" y="3565072"/>
              <a:ext cx="0" cy="5463540"/>
            </a:xfrm>
            <a:custGeom>
              <a:rect b="b" l="l" r="r" t="t"/>
              <a:pathLst>
                <a:path extrusionOk="0" h="5463540" w="120000">
                  <a:moveTo>
                    <a:pt x="0" y="546354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2774848" y="4265044"/>
              <a:ext cx="10285095" cy="0"/>
            </a:xfrm>
            <a:custGeom>
              <a:rect b="b" l="l" r="r" t="t"/>
              <a:pathLst>
                <a:path extrusionOk="0" h="120000" w="10285094">
                  <a:moveTo>
                    <a:pt x="10284885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7" name="Google Shape;48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201966" y="5680042"/>
              <a:ext cx="2962274" cy="2486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5"/>
            <p:cNvSpPr/>
            <p:nvPr/>
          </p:nvSpPr>
          <p:spPr>
            <a:xfrm>
              <a:off x="16133096" y="8347622"/>
              <a:ext cx="2155190" cy="1939925"/>
            </a:xfrm>
            <a:custGeom>
              <a:rect b="b" l="l" r="r" t="t"/>
              <a:pathLst>
                <a:path extrusionOk="0" h="1939925" w="2155190">
                  <a:moveTo>
                    <a:pt x="1957508" y="896476"/>
                  </a:moveTo>
                  <a:lnTo>
                    <a:pt x="1588860" y="896476"/>
                  </a:lnTo>
                  <a:lnTo>
                    <a:pt x="1773175" y="0"/>
                  </a:lnTo>
                  <a:lnTo>
                    <a:pt x="1951216" y="865944"/>
                  </a:lnTo>
                  <a:lnTo>
                    <a:pt x="1957508" y="896476"/>
                  </a:lnTo>
                  <a:close/>
                </a:path>
                <a:path extrusionOk="0" h="1939925" w="2155190">
                  <a:moveTo>
                    <a:pt x="2154903" y="932040"/>
                  </a:moveTo>
                  <a:lnTo>
                    <a:pt x="1180633" y="932040"/>
                  </a:lnTo>
                  <a:lnTo>
                    <a:pt x="1229989" y="280067"/>
                  </a:lnTo>
                  <a:lnTo>
                    <a:pt x="1588860" y="896476"/>
                  </a:lnTo>
                  <a:lnTo>
                    <a:pt x="2154903" y="896476"/>
                  </a:lnTo>
                  <a:lnTo>
                    <a:pt x="2154903" y="932040"/>
                  </a:lnTo>
                  <a:close/>
                </a:path>
                <a:path extrusionOk="0" h="1939925" w="2155190">
                  <a:moveTo>
                    <a:pt x="2154903" y="1198376"/>
                  </a:moveTo>
                  <a:lnTo>
                    <a:pt x="815776" y="1198376"/>
                  </a:lnTo>
                  <a:lnTo>
                    <a:pt x="504892" y="505564"/>
                  </a:lnTo>
                  <a:lnTo>
                    <a:pt x="1180633" y="932040"/>
                  </a:lnTo>
                  <a:lnTo>
                    <a:pt x="2154903" y="932040"/>
                  </a:lnTo>
                  <a:lnTo>
                    <a:pt x="2154903" y="1198376"/>
                  </a:lnTo>
                  <a:close/>
                </a:path>
                <a:path extrusionOk="0" h="1939925" w="2155190">
                  <a:moveTo>
                    <a:pt x="2154903" y="896476"/>
                  </a:moveTo>
                  <a:lnTo>
                    <a:pt x="1957508" y="896476"/>
                  </a:lnTo>
                  <a:lnTo>
                    <a:pt x="2154903" y="530580"/>
                  </a:lnTo>
                  <a:lnTo>
                    <a:pt x="2154903" y="896476"/>
                  </a:lnTo>
                  <a:close/>
                </a:path>
                <a:path extrusionOk="0" h="1939925" w="2155190">
                  <a:moveTo>
                    <a:pt x="2154903" y="1939377"/>
                  </a:moveTo>
                  <a:lnTo>
                    <a:pt x="722593" y="1939377"/>
                  </a:lnTo>
                  <a:lnTo>
                    <a:pt x="726240" y="1935671"/>
                  </a:lnTo>
                  <a:lnTo>
                    <a:pt x="12596" y="1726141"/>
                  </a:lnTo>
                  <a:lnTo>
                    <a:pt x="718611" y="1600151"/>
                  </a:lnTo>
                  <a:lnTo>
                    <a:pt x="0" y="1133433"/>
                  </a:lnTo>
                  <a:lnTo>
                    <a:pt x="815776" y="1198376"/>
                  </a:lnTo>
                  <a:lnTo>
                    <a:pt x="2154903" y="1198376"/>
                  </a:lnTo>
                  <a:lnTo>
                    <a:pt x="2154903" y="1939377"/>
                  </a:lnTo>
                  <a:close/>
                </a:path>
              </a:pathLst>
            </a:custGeom>
            <a:solidFill>
              <a:srgbClr val="FAE7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9" name="Google Shape;489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803592" y="7935803"/>
              <a:ext cx="2484407" cy="23511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0" name="Google Shape;490;p5"/>
          <p:cNvSpPr txBox="1"/>
          <p:nvPr/>
        </p:nvSpPr>
        <p:spPr>
          <a:xfrm rot="-240000">
            <a:off x="8430956" y="1038478"/>
            <a:ext cx="4114783" cy="748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6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50">
                <a:latin typeface="Comic Sans MS"/>
                <a:ea typeface="Comic Sans MS"/>
                <a:cs typeface="Comic Sans MS"/>
                <a:sym typeface="Comic Sans MS"/>
              </a:rPr>
              <a:t>MY GOALS</a:t>
            </a:r>
            <a:endParaRPr sz="585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1" name="Google Shape;491;p5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2" name="Google Shape;492;p5"/>
          <p:cNvSpPr txBox="1"/>
          <p:nvPr>
            <p:ph idx="11" type="ftr"/>
          </p:nvPr>
        </p:nvSpPr>
        <p:spPr>
          <a:xfrm>
            <a:off x="86775" y="9942550"/>
            <a:ext cx="28737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C3ForMe</a:t>
            </a:r>
            <a:endParaRPr/>
          </a:p>
        </p:txBody>
      </p:sp>
      <p:sp>
        <p:nvSpPr>
          <p:cNvPr id="493" name="Google Shape;493;p5"/>
          <p:cNvSpPr txBox="1"/>
          <p:nvPr>
            <p:ph type="title"/>
          </p:nvPr>
        </p:nvSpPr>
        <p:spPr>
          <a:xfrm>
            <a:off x="3828847" y="3620075"/>
            <a:ext cx="3817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Short Term Goal</a:t>
            </a:r>
            <a:endParaRPr sz="2900"/>
          </a:p>
        </p:txBody>
      </p:sp>
      <p:sp>
        <p:nvSpPr>
          <p:cNvPr id="494" name="Google Shape;494;p5"/>
          <p:cNvSpPr txBox="1"/>
          <p:nvPr/>
        </p:nvSpPr>
        <p:spPr>
          <a:xfrm>
            <a:off x="9098225" y="3620075"/>
            <a:ext cx="3574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latin typeface="Comic Sans MS"/>
                <a:ea typeface="Comic Sans MS"/>
                <a:cs typeface="Comic Sans MS"/>
                <a:sym typeface="Comic Sans MS"/>
              </a:rPr>
              <a:t>Long Term Goal</a:t>
            </a:r>
            <a:endParaRPr sz="2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5" name="Google Shape;495;p5"/>
          <p:cNvSpPr txBox="1"/>
          <p:nvPr/>
        </p:nvSpPr>
        <p:spPr>
          <a:xfrm>
            <a:off x="14185175" y="4572000"/>
            <a:ext cx="30237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latin typeface="Comic Sans MS"/>
                <a:ea typeface="Comic Sans MS"/>
                <a:cs typeface="Comic Sans MS"/>
                <a:sym typeface="Comic Sans MS"/>
              </a:rPr>
              <a:t>Tip: If you’re stuck, think about creating goals in one or more of these areas!</a:t>
            </a: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6" name="Google Shape;496;p5"/>
          <p:cNvSpPr txBox="1"/>
          <p:nvPr/>
        </p:nvSpPr>
        <p:spPr>
          <a:xfrm>
            <a:off x="6747125" y="2316150"/>
            <a:ext cx="8276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ic Sans MS"/>
                <a:ea typeface="Comic Sans MS"/>
                <a:cs typeface="Comic Sans MS"/>
                <a:sym typeface="Comic Sans MS"/>
              </a:rPr>
              <a:t>Please give one short term and one long term goal you would like to accomplish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6"/>
          <p:cNvGrpSpPr/>
          <p:nvPr/>
        </p:nvGrpSpPr>
        <p:grpSpPr>
          <a:xfrm>
            <a:off x="1938165" y="0"/>
            <a:ext cx="14752955" cy="9770248"/>
            <a:chOff x="1938165" y="0"/>
            <a:chExt cx="14752955" cy="9770248"/>
          </a:xfrm>
        </p:grpSpPr>
        <p:sp>
          <p:nvSpPr>
            <p:cNvPr id="502" name="Google Shape;502;p6"/>
            <p:cNvSpPr/>
            <p:nvPr/>
          </p:nvSpPr>
          <p:spPr>
            <a:xfrm>
              <a:off x="2750018" y="1494782"/>
              <a:ext cx="12733655" cy="7294880"/>
            </a:xfrm>
            <a:custGeom>
              <a:rect b="b" l="l" r="r" t="t"/>
              <a:pathLst>
                <a:path extrusionOk="0" h="7294880" w="12733655">
                  <a:moveTo>
                    <a:pt x="0" y="7294417"/>
                  </a:moveTo>
                  <a:lnTo>
                    <a:pt x="0" y="2146538"/>
                  </a:lnTo>
                  <a:lnTo>
                    <a:pt x="9524745" y="0"/>
                  </a:lnTo>
                  <a:lnTo>
                    <a:pt x="12733584" y="5457147"/>
                  </a:lnTo>
                  <a:lnTo>
                    <a:pt x="0" y="7294417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3" name="Google Shape;50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50450" y="1751799"/>
              <a:ext cx="12363900" cy="65875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6"/>
            <p:cNvSpPr/>
            <p:nvPr/>
          </p:nvSpPr>
          <p:spPr>
            <a:xfrm>
              <a:off x="2660114" y="1392651"/>
              <a:ext cx="12963525" cy="7500620"/>
            </a:xfrm>
            <a:custGeom>
              <a:rect b="b" l="l" r="r" t="t"/>
              <a:pathLst>
                <a:path extrusionOk="0" h="7500620" w="12963525">
                  <a:moveTo>
                    <a:pt x="0" y="7500332"/>
                  </a:moveTo>
                  <a:lnTo>
                    <a:pt x="0" y="2176781"/>
                  </a:lnTo>
                  <a:lnTo>
                    <a:pt x="9658882" y="0"/>
                  </a:lnTo>
                  <a:lnTo>
                    <a:pt x="9778989" y="204260"/>
                  </a:lnTo>
                  <a:lnTo>
                    <a:pt x="9570381" y="204260"/>
                  </a:lnTo>
                  <a:lnTo>
                    <a:pt x="179807" y="2320555"/>
                  </a:lnTo>
                  <a:lnTo>
                    <a:pt x="179807" y="7292727"/>
                  </a:lnTo>
                  <a:lnTo>
                    <a:pt x="1438850" y="7292727"/>
                  </a:lnTo>
                  <a:lnTo>
                    <a:pt x="0" y="7500332"/>
                  </a:lnTo>
                  <a:close/>
                </a:path>
                <a:path extrusionOk="0" h="7500620" w="12963525">
                  <a:moveTo>
                    <a:pt x="1438850" y="7292727"/>
                  </a:moveTo>
                  <a:lnTo>
                    <a:pt x="179807" y="7292727"/>
                  </a:lnTo>
                  <a:lnTo>
                    <a:pt x="12678096" y="5489405"/>
                  </a:lnTo>
                  <a:lnTo>
                    <a:pt x="9570381" y="204260"/>
                  </a:lnTo>
                  <a:lnTo>
                    <a:pt x="9778989" y="204260"/>
                  </a:lnTo>
                  <a:lnTo>
                    <a:pt x="12963524" y="5620067"/>
                  </a:lnTo>
                  <a:lnTo>
                    <a:pt x="12963524" y="5629882"/>
                  </a:lnTo>
                  <a:lnTo>
                    <a:pt x="1438850" y="7292727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2040436" y="1353933"/>
              <a:ext cx="14485619" cy="8298180"/>
            </a:xfrm>
            <a:custGeom>
              <a:rect b="b" l="l" r="r" t="t"/>
              <a:pathLst>
                <a:path extrusionOk="0" h="8298180" w="14485619">
                  <a:moveTo>
                    <a:pt x="0" y="8297847"/>
                  </a:moveTo>
                  <a:lnTo>
                    <a:pt x="0" y="2441818"/>
                  </a:lnTo>
                  <a:lnTo>
                    <a:pt x="10834982" y="0"/>
                  </a:lnTo>
                  <a:lnTo>
                    <a:pt x="14485233" y="6207840"/>
                  </a:lnTo>
                  <a:lnTo>
                    <a:pt x="0" y="8297847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6" name="Google Shape;506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40927" y="1646305"/>
              <a:ext cx="14064695" cy="74937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6"/>
            <p:cNvSpPr/>
            <p:nvPr/>
          </p:nvSpPr>
          <p:spPr>
            <a:xfrm>
              <a:off x="1938165" y="1237753"/>
              <a:ext cx="14752955" cy="8532495"/>
            </a:xfrm>
            <a:custGeom>
              <a:rect b="b" l="l" r="r" t="t"/>
              <a:pathLst>
                <a:path extrusionOk="0" h="8532495" w="14752955">
                  <a:moveTo>
                    <a:pt x="0" y="8532088"/>
                  </a:moveTo>
                  <a:lnTo>
                    <a:pt x="0" y="2476222"/>
                  </a:lnTo>
                  <a:lnTo>
                    <a:pt x="10987570" y="0"/>
                  </a:lnTo>
                  <a:lnTo>
                    <a:pt x="11124199" y="232359"/>
                  </a:lnTo>
                  <a:lnTo>
                    <a:pt x="10886895" y="232359"/>
                  </a:lnTo>
                  <a:lnTo>
                    <a:pt x="204541" y="2639774"/>
                  </a:lnTo>
                  <a:lnTo>
                    <a:pt x="204541" y="8295924"/>
                  </a:lnTo>
                  <a:lnTo>
                    <a:pt x="1636780" y="8295924"/>
                  </a:lnTo>
                  <a:lnTo>
                    <a:pt x="0" y="8532088"/>
                  </a:lnTo>
                  <a:close/>
                </a:path>
                <a:path extrusionOk="0" h="8532495" w="14752955">
                  <a:moveTo>
                    <a:pt x="1636780" y="8295924"/>
                  </a:moveTo>
                  <a:lnTo>
                    <a:pt x="204541" y="8295924"/>
                  </a:lnTo>
                  <a:lnTo>
                    <a:pt x="14422111" y="6244535"/>
                  </a:lnTo>
                  <a:lnTo>
                    <a:pt x="10886895" y="232359"/>
                  </a:lnTo>
                  <a:lnTo>
                    <a:pt x="11124199" y="232359"/>
                  </a:lnTo>
                  <a:lnTo>
                    <a:pt x="14752855" y="6403463"/>
                  </a:lnTo>
                  <a:lnTo>
                    <a:pt x="1636780" y="8295924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8" name="Google Shape;508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38754" y="0"/>
              <a:ext cx="9312430" cy="445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9" name="Google Shape;509;p6"/>
            <p:cNvSpPr/>
            <p:nvPr/>
          </p:nvSpPr>
          <p:spPr>
            <a:xfrm>
              <a:off x="5825998" y="535482"/>
              <a:ext cx="10048875" cy="3970654"/>
            </a:xfrm>
            <a:custGeom>
              <a:rect b="b" l="l" r="r" t="t"/>
              <a:pathLst>
                <a:path extrusionOk="0" h="3970654" w="10048875">
                  <a:moveTo>
                    <a:pt x="9410" y="985812"/>
                  </a:moveTo>
                  <a:lnTo>
                    <a:pt x="6642" y="979944"/>
                  </a:lnTo>
                  <a:lnTo>
                    <a:pt x="4432" y="980859"/>
                  </a:lnTo>
                  <a:lnTo>
                    <a:pt x="2286" y="981925"/>
                  </a:lnTo>
                  <a:lnTo>
                    <a:pt x="228" y="983157"/>
                  </a:lnTo>
                  <a:lnTo>
                    <a:pt x="0" y="983373"/>
                  </a:lnTo>
                  <a:lnTo>
                    <a:pt x="1549" y="987577"/>
                  </a:lnTo>
                  <a:lnTo>
                    <a:pt x="2324" y="987577"/>
                  </a:lnTo>
                  <a:lnTo>
                    <a:pt x="4787" y="987374"/>
                  </a:lnTo>
                  <a:lnTo>
                    <a:pt x="7137" y="986777"/>
                  </a:lnTo>
                  <a:lnTo>
                    <a:pt x="9410" y="985812"/>
                  </a:lnTo>
                  <a:close/>
                </a:path>
                <a:path extrusionOk="0" h="3970654" w="10048875">
                  <a:moveTo>
                    <a:pt x="16929" y="1155865"/>
                  </a:moveTo>
                  <a:lnTo>
                    <a:pt x="15773" y="1153744"/>
                  </a:lnTo>
                  <a:lnTo>
                    <a:pt x="14338" y="1151826"/>
                  </a:lnTo>
                  <a:lnTo>
                    <a:pt x="12179" y="1149667"/>
                  </a:lnTo>
                  <a:lnTo>
                    <a:pt x="8305" y="1152537"/>
                  </a:lnTo>
                  <a:lnTo>
                    <a:pt x="9105" y="1154899"/>
                  </a:lnTo>
                  <a:lnTo>
                    <a:pt x="10134" y="1157147"/>
                  </a:lnTo>
                  <a:lnTo>
                    <a:pt x="11404" y="1159294"/>
                  </a:lnTo>
                  <a:lnTo>
                    <a:pt x="16929" y="1155865"/>
                  </a:lnTo>
                  <a:close/>
                </a:path>
                <a:path extrusionOk="0" h="3970654" w="10048875">
                  <a:moveTo>
                    <a:pt x="24790" y="1324254"/>
                  </a:moveTo>
                  <a:lnTo>
                    <a:pt x="22872" y="1322692"/>
                  </a:lnTo>
                  <a:lnTo>
                    <a:pt x="20802" y="1321371"/>
                  </a:lnTo>
                  <a:lnTo>
                    <a:pt x="18592" y="1320279"/>
                  </a:lnTo>
                  <a:lnTo>
                    <a:pt x="15608" y="1326032"/>
                  </a:lnTo>
                  <a:lnTo>
                    <a:pt x="17805" y="1327200"/>
                  </a:lnTo>
                  <a:lnTo>
                    <a:pt x="20129" y="1328051"/>
                  </a:lnTo>
                  <a:lnTo>
                    <a:pt x="23126" y="1328686"/>
                  </a:lnTo>
                  <a:lnTo>
                    <a:pt x="24790" y="1324254"/>
                  </a:lnTo>
                  <a:close/>
                </a:path>
                <a:path extrusionOk="0" h="3970654" w="10048875">
                  <a:moveTo>
                    <a:pt x="33756" y="1502829"/>
                  </a:moveTo>
                  <a:lnTo>
                    <a:pt x="31102" y="1496961"/>
                  </a:lnTo>
                  <a:lnTo>
                    <a:pt x="28867" y="1497838"/>
                  </a:lnTo>
                  <a:lnTo>
                    <a:pt x="26720" y="1498904"/>
                  </a:lnTo>
                  <a:lnTo>
                    <a:pt x="24676" y="1500174"/>
                  </a:lnTo>
                  <a:lnTo>
                    <a:pt x="24345" y="1500390"/>
                  </a:lnTo>
                  <a:lnTo>
                    <a:pt x="25895" y="1504607"/>
                  </a:lnTo>
                  <a:lnTo>
                    <a:pt x="26670" y="1504607"/>
                  </a:lnTo>
                  <a:lnTo>
                    <a:pt x="29133" y="1504416"/>
                  </a:lnTo>
                  <a:lnTo>
                    <a:pt x="31496" y="1503832"/>
                  </a:lnTo>
                  <a:lnTo>
                    <a:pt x="33756" y="1502829"/>
                  </a:lnTo>
                  <a:close/>
                </a:path>
                <a:path extrusionOk="0" h="3970654" w="10048875">
                  <a:moveTo>
                    <a:pt x="41275" y="1669338"/>
                  </a:moveTo>
                  <a:lnTo>
                    <a:pt x="35407" y="1666252"/>
                  </a:lnTo>
                  <a:lnTo>
                    <a:pt x="34277" y="1668475"/>
                  </a:lnTo>
                  <a:lnTo>
                    <a:pt x="33439" y="1670799"/>
                  </a:lnTo>
                  <a:lnTo>
                    <a:pt x="32867" y="1673212"/>
                  </a:lnTo>
                  <a:lnTo>
                    <a:pt x="32867" y="1673885"/>
                  </a:lnTo>
                  <a:lnTo>
                    <a:pt x="37287" y="1675434"/>
                  </a:lnTo>
                  <a:lnTo>
                    <a:pt x="38836" y="1673542"/>
                  </a:lnTo>
                  <a:lnTo>
                    <a:pt x="40170" y="1671510"/>
                  </a:lnTo>
                  <a:lnTo>
                    <a:pt x="41275" y="1669338"/>
                  </a:lnTo>
                  <a:close/>
                </a:path>
                <a:path extrusionOk="0" h="3970654" w="10048875">
                  <a:moveTo>
                    <a:pt x="48691" y="1839061"/>
                  </a:moveTo>
                  <a:lnTo>
                    <a:pt x="42710" y="1836851"/>
                  </a:lnTo>
                  <a:lnTo>
                    <a:pt x="41986" y="1839061"/>
                  </a:lnTo>
                  <a:lnTo>
                    <a:pt x="41567" y="1841398"/>
                  </a:lnTo>
                  <a:lnTo>
                    <a:pt x="41490" y="1844814"/>
                  </a:lnTo>
                  <a:lnTo>
                    <a:pt x="46037" y="1845818"/>
                  </a:lnTo>
                  <a:lnTo>
                    <a:pt x="47155" y="1843659"/>
                  </a:lnTo>
                  <a:lnTo>
                    <a:pt x="48031" y="1841398"/>
                  </a:lnTo>
                  <a:lnTo>
                    <a:pt x="48691" y="1839061"/>
                  </a:lnTo>
                  <a:close/>
                </a:path>
                <a:path extrusionOk="0" h="3970654" w="10048875">
                  <a:moveTo>
                    <a:pt x="57759" y="2009673"/>
                  </a:moveTo>
                  <a:lnTo>
                    <a:pt x="55422" y="2008886"/>
                  </a:lnTo>
                  <a:lnTo>
                    <a:pt x="53022" y="2008428"/>
                  </a:lnTo>
                  <a:lnTo>
                    <a:pt x="49796" y="2008428"/>
                  </a:lnTo>
                  <a:lnTo>
                    <a:pt x="49695" y="2008886"/>
                  </a:lnTo>
                  <a:lnTo>
                    <a:pt x="48793" y="2012988"/>
                  </a:lnTo>
                  <a:lnTo>
                    <a:pt x="50927" y="2014093"/>
                  </a:lnTo>
                  <a:lnTo>
                    <a:pt x="53136" y="2014969"/>
                  </a:lnTo>
                  <a:lnTo>
                    <a:pt x="55435" y="2015642"/>
                  </a:lnTo>
                  <a:lnTo>
                    <a:pt x="57759" y="2009673"/>
                  </a:lnTo>
                  <a:close/>
                </a:path>
                <a:path extrusionOk="0" h="3970654" w="10048875">
                  <a:moveTo>
                    <a:pt x="65620" y="2186368"/>
                  </a:moveTo>
                  <a:lnTo>
                    <a:pt x="59867" y="2183269"/>
                  </a:lnTo>
                  <a:lnTo>
                    <a:pt x="58699" y="2185479"/>
                  </a:lnTo>
                  <a:lnTo>
                    <a:pt x="57861" y="2187803"/>
                  </a:lnTo>
                  <a:lnTo>
                    <a:pt x="57315" y="2190242"/>
                  </a:lnTo>
                  <a:lnTo>
                    <a:pt x="57213" y="2190902"/>
                  </a:lnTo>
                  <a:lnTo>
                    <a:pt x="61633" y="2192451"/>
                  </a:lnTo>
                  <a:lnTo>
                    <a:pt x="63220" y="2190597"/>
                  </a:lnTo>
                  <a:lnTo>
                    <a:pt x="64541" y="2188565"/>
                  </a:lnTo>
                  <a:lnTo>
                    <a:pt x="65620" y="2186368"/>
                  </a:lnTo>
                  <a:close/>
                </a:path>
                <a:path extrusionOk="0" h="3970654" w="10048875">
                  <a:moveTo>
                    <a:pt x="73139" y="2356205"/>
                  </a:moveTo>
                  <a:lnTo>
                    <a:pt x="67056" y="2353881"/>
                  </a:lnTo>
                  <a:lnTo>
                    <a:pt x="66357" y="2356205"/>
                  </a:lnTo>
                  <a:lnTo>
                    <a:pt x="65963" y="2358504"/>
                  </a:lnTo>
                  <a:lnTo>
                    <a:pt x="65951" y="2361844"/>
                  </a:lnTo>
                  <a:lnTo>
                    <a:pt x="70370" y="2362835"/>
                  </a:lnTo>
                  <a:lnTo>
                    <a:pt x="71501" y="2360714"/>
                  </a:lnTo>
                  <a:lnTo>
                    <a:pt x="72428" y="2358504"/>
                  </a:lnTo>
                  <a:lnTo>
                    <a:pt x="73139" y="2356205"/>
                  </a:lnTo>
                  <a:close/>
                </a:path>
                <a:path extrusionOk="0" h="3970654" w="10048875">
                  <a:moveTo>
                    <a:pt x="82435" y="2527033"/>
                  </a:moveTo>
                  <a:lnTo>
                    <a:pt x="80225" y="2525865"/>
                  </a:lnTo>
                  <a:lnTo>
                    <a:pt x="77901" y="2525026"/>
                  </a:lnTo>
                  <a:lnTo>
                    <a:pt x="74968" y="2524379"/>
                  </a:lnTo>
                  <a:lnTo>
                    <a:pt x="74803" y="2524379"/>
                  </a:lnTo>
                  <a:lnTo>
                    <a:pt x="73253" y="2528798"/>
                  </a:lnTo>
                  <a:lnTo>
                    <a:pt x="75107" y="2530386"/>
                  </a:lnTo>
                  <a:lnTo>
                    <a:pt x="77139" y="2531707"/>
                  </a:lnTo>
                  <a:lnTo>
                    <a:pt x="79336" y="2532786"/>
                  </a:lnTo>
                  <a:lnTo>
                    <a:pt x="82435" y="2527033"/>
                  </a:lnTo>
                  <a:close/>
                </a:path>
                <a:path extrusionOk="0" h="3970654" w="10048875">
                  <a:moveTo>
                    <a:pt x="168732" y="628548"/>
                  </a:moveTo>
                  <a:lnTo>
                    <a:pt x="166801" y="626999"/>
                  </a:lnTo>
                  <a:lnTo>
                    <a:pt x="164744" y="625678"/>
                  </a:lnTo>
                  <a:lnTo>
                    <a:pt x="162534" y="624573"/>
                  </a:lnTo>
                  <a:lnTo>
                    <a:pt x="159550" y="630326"/>
                  </a:lnTo>
                  <a:lnTo>
                    <a:pt x="161747" y="631494"/>
                  </a:lnTo>
                  <a:lnTo>
                    <a:pt x="164071" y="632345"/>
                  </a:lnTo>
                  <a:lnTo>
                    <a:pt x="167068" y="632980"/>
                  </a:lnTo>
                  <a:lnTo>
                    <a:pt x="168732" y="628548"/>
                  </a:lnTo>
                  <a:close/>
                </a:path>
                <a:path extrusionOk="0" h="3970654" w="10048875">
                  <a:moveTo>
                    <a:pt x="177698" y="800265"/>
                  </a:moveTo>
                  <a:lnTo>
                    <a:pt x="174269" y="794727"/>
                  </a:lnTo>
                  <a:lnTo>
                    <a:pt x="172123" y="795972"/>
                  </a:lnTo>
                  <a:lnTo>
                    <a:pt x="170167" y="797445"/>
                  </a:lnTo>
                  <a:lnTo>
                    <a:pt x="168402" y="799160"/>
                  </a:lnTo>
                  <a:lnTo>
                    <a:pt x="168071" y="799604"/>
                  </a:lnTo>
                  <a:lnTo>
                    <a:pt x="170840" y="803363"/>
                  </a:lnTo>
                  <a:lnTo>
                    <a:pt x="173253" y="802627"/>
                  </a:lnTo>
                  <a:lnTo>
                    <a:pt x="175552" y="801598"/>
                  </a:lnTo>
                  <a:lnTo>
                    <a:pt x="177698" y="800265"/>
                  </a:lnTo>
                  <a:close/>
                </a:path>
                <a:path extrusionOk="0" h="3970654" w="10048875">
                  <a:moveTo>
                    <a:pt x="185216" y="973632"/>
                  </a:moveTo>
                  <a:lnTo>
                    <a:pt x="179463" y="970534"/>
                  </a:lnTo>
                  <a:lnTo>
                    <a:pt x="178269" y="972781"/>
                  </a:lnTo>
                  <a:lnTo>
                    <a:pt x="177380" y="975144"/>
                  </a:lnTo>
                  <a:lnTo>
                    <a:pt x="176809" y="977620"/>
                  </a:lnTo>
                  <a:lnTo>
                    <a:pt x="176809" y="978179"/>
                  </a:lnTo>
                  <a:lnTo>
                    <a:pt x="181229" y="979728"/>
                  </a:lnTo>
                  <a:lnTo>
                    <a:pt x="182778" y="977836"/>
                  </a:lnTo>
                  <a:lnTo>
                    <a:pt x="184111" y="975804"/>
                  </a:lnTo>
                  <a:lnTo>
                    <a:pt x="185216" y="973632"/>
                  </a:lnTo>
                  <a:close/>
                </a:path>
                <a:path extrusionOk="0" h="3970654" w="10048875">
                  <a:moveTo>
                    <a:pt x="198704" y="1147635"/>
                  </a:moveTo>
                  <a:lnTo>
                    <a:pt x="198602" y="1145019"/>
                  </a:lnTo>
                  <a:lnTo>
                    <a:pt x="196951" y="1139926"/>
                  </a:lnTo>
                  <a:lnTo>
                    <a:pt x="193852" y="1135722"/>
                  </a:lnTo>
                  <a:lnTo>
                    <a:pt x="188099" y="1136497"/>
                  </a:lnTo>
                  <a:lnTo>
                    <a:pt x="185445" y="1136611"/>
                  </a:lnTo>
                  <a:lnTo>
                    <a:pt x="183286" y="1137678"/>
                  </a:lnTo>
                  <a:lnTo>
                    <a:pt x="179882" y="1141730"/>
                  </a:lnTo>
                  <a:lnTo>
                    <a:pt x="179209" y="1144054"/>
                  </a:lnTo>
                  <a:lnTo>
                    <a:pt x="179578" y="1146683"/>
                  </a:lnTo>
                  <a:lnTo>
                    <a:pt x="179692" y="1149324"/>
                  </a:lnTo>
                  <a:lnTo>
                    <a:pt x="180746" y="1151509"/>
                  </a:lnTo>
                  <a:lnTo>
                    <a:pt x="184797" y="1154938"/>
                  </a:lnTo>
                  <a:lnTo>
                    <a:pt x="187121" y="1155636"/>
                  </a:lnTo>
                  <a:lnTo>
                    <a:pt x="192354" y="1155026"/>
                  </a:lnTo>
                  <a:lnTo>
                    <a:pt x="194500" y="1153883"/>
                  </a:lnTo>
                  <a:lnTo>
                    <a:pt x="197904" y="1149921"/>
                  </a:lnTo>
                  <a:lnTo>
                    <a:pt x="198704" y="1147635"/>
                  </a:lnTo>
                  <a:close/>
                </a:path>
                <a:path extrusionOk="0" h="3970654" w="10048875">
                  <a:moveTo>
                    <a:pt x="209448" y="1315847"/>
                  </a:moveTo>
                  <a:lnTo>
                    <a:pt x="199161" y="1304455"/>
                  </a:lnTo>
                  <a:lnTo>
                    <a:pt x="197434" y="1303909"/>
                  </a:lnTo>
                  <a:lnTo>
                    <a:pt x="184683" y="1313713"/>
                  </a:lnTo>
                  <a:lnTo>
                    <a:pt x="184772" y="1315516"/>
                  </a:lnTo>
                  <a:lnTo>
                    <a:pt x="184543" y="1317028"/>
                  </a:lnTo>
                  <a:lnTo>
                    <a:pt x="194729" y="1328242"/>
                  </a:lnTo>
                  <a:lnTo>
                    <a:pt x="202806" y="1329347"/>
                  </a:lnTo>
                  <a:lnTo>
                    <a:pt x="208229" y="1325689"/>
                  </a:lnTo>
                  <a:lnTo>
                    <a:pt x="209448" y="1315847"/>
                  </a:lnTo>
                  <a:close/>
                </a:path>
                <a:path extrusionOk="0" h="3970654" w="10048875">
                  <a:moveTo>
                    <a:pt x="221068" y="1491208"/>
                  </a:moveTo>
                  <a:lnTo>
                    <a:pt x="220535" y="1487208"/>
                  </a:lnTo>
                  <a:lnTo>
                    <a:pt x="218732" y="1483893"/>
                  </a:lnTo>
                  <a:lnTo>
                    <a:pt x="212610" y="1478610"/>
                  </a:lnTo>
                  <a:lnTo>
                    <a:pt x="209067" y="1477314"/>
                  </a:lnTo>
                  <a:lnTo>
                    <a:pt x="205028" y="1477378"/>
                  </a:lnTo>
                  <a:lnTo>
                    <a:pt x="202895" y="1477200"/>
                  </a:lnTo>
                  <a:lnTo>
                    <a:pt x="188455" y="1490459"/>
                  </a:lnTo>
                  <a:lnTo>
                    <a:pt x="188455" y="1494726"/>
                  </a:lnTo>
                  <a:lnTo>
                    <a:pt x="202895" y="1507985"/>
                  </a:lnTo>
                  <a:lnTo>
                    <a:pt x="205028" y="1507807"/>
                  </a:lnTo>
                  <a:lnTo>
                    <a:pt x="214426" y="1508137"/>
                  </a:lnTo>
                  <a:lnTo>
                    <a:pt x="219405" y="1502283"/>
                  </a:lnTo>
                  <a:lnTo>
                    <a:pt x="221068" y="1491208"/>
                  </a:lnTo>
                  <a:close/>
                </a:path>
                <a:path extrusionOk="0" h="3970654" w="10048875">
                  <a:moveTo>
                    <a:pt x="230022" y="1664335"/>
                  </a:moveTo>
                  <a:lnTo>
                    <a:pt x="229920" y="1662036"/>
                  </a:lnTo>
                  <a:lnTo>
                    <a:pt x="229920" y="1659839"/>
                  </a:lnTo>
                  <a:lnTo>
                    <a:pt x="229501" y="1657731"/>
                  </a:lnTo>
                  <a:lnTo>
                    <a:pt x="215519" y="1645450"/>
                  </a:lnTo>
                  <a:lnTo>
                    <a:pt x="211124" y="1645450"/>
                  </a:lnTo>
                  <a:lnTo>
                    <a:pt x="196723" y="1659839"/>
                  </a:lnTo>
                  <a:lnTo>
                    <a:pt x="196723" y="1662036"/>
                  </a:lnTo>
                  <a:lnTo>
                    <a:pt x="197523" y="1668932"/>
                  </a:lnTo>
                  <a:lnTo>
                    <a:pt x="200914" y="1674114"/>
                  </a:lnTo>
                  <a:lnTo>
                    <a:pt x="206349" y="1677746"/>
                  </a:lnTo>
                  <a:lnTo>
                    <a:pt x="213321" y="1679968"/>
                  </a:lnTo>
                  <a:lnTo>
                    <a:pt x="215607" y="1679905"/>
                  </a:lnTo>
                  <a:lnTo>
                    <a:pt x="229679" y="1666557"/>
                  </a:lnTo>
                  <a:lnTo>
                    <a:pt x="230022" y="1664335"/>
                  </a:lnTo>
                  <a:close/>
                </a:path>
                <a:path extrusionOk="0" h="3970654" w="10048875">
                  <a:moveTo>
                    <a:pt x="238429" y="1832978"/>
                  </a:moveTo>
                  <a:lnTo>
                    <a:pt x="222973" y="1816557"/>
                  </a:lnTo>
                  <a:lnTo>
                    <a:pt x="218528" y="1816608"/>
                  </a:lnTo>
                  <a:lnTo>
                    <a:pt x="204139" y="1830997"/>
                  </a:lnTo>
                  <a:lnTo>
                    <a:pt x="204139" y="1835404"/>
                  </a:lnTo>
                  <a:lnTo>
                    <a:pt x="218528" y="1849793"/>
                  </a:lnTo>
                  <a:lnTo>
                    <a:pt x="220738" y="1849793"/>
                  </a:lnTo>
                  <a:lnTo>
                    <a:pt x="231140" y="1850466"/>
                  </a:lnTo>
                  <a:lnTo>
                    <a:pt x="236550" y="1843049"/>
                  </a:lnTo>
                  <a:lnTo>
                    <a:pt x="238429" y="1832978"/>
                  </a:lnTo>
                  <a:close/>
                </a:path>
                <a:path extrusionOk="0" h="3970654" w="10048875">
                  <a:moveTo>
                    <a:pt x="242544" y="2002878"/>
                  </a:moveTo>
                  <a:lnTo>
                    <a:pt x="231140" y="1990305"/>
                  </a:lnTo>
                  <a:lnTo>
                    <a:pt x="229158" y="1989874"/>
                  </a:lnTo>
                  <a:lnTo>
                    <a:pt x="215912" y="2002129"/>
                  </a:lnTo>
                  <a:lnTo>
                    <a:pt x="216192" y="2004136"/>
                  </a:lnTo>
                  <a:lnTo>
                    <a:pt x="216103" y="2005876"/>
                  </a:lnTo>
                  <a:lnTo>
                    <a:pt x="227406" y="2017090"/>
                  </a:lnTo>
                  <a:lnTo>
                    <a:pt x="229146" y="2016975"/>
                  </a:lnTo>
                  <a:lnTo>
                    <a:pt x="230847" y="2017090"/>
                  </a:lnTo>
                  <a:lnTo>
                    <a:pt x="242214" y="2006282"/>
                  </a:lnTo>
                  <a:lnTo>
                    <a:pt x="242201" y="2004580"/>
                  </a:lnTo>
                  <a:lnTo>
                    <a:pt x="242544" y="2002878"/>
                  </a:lnTo>
                  <a:close/>
                </a:path>
                <a:path extrusionOk="0" h="3970654" w="10048875">
                  <a:moveTo>
                    <a:pt x="249174" y="2177288"/>
                  </a:moveTo>
                  <a:lnTo>
                    <a:pt x="246849" y="2172982"/>
                  </a:lnTo>
                  <a:lnTo>
                    <a:pt x="243751" y="2167775"/>
                  </a:lnTo>
                  <a:lnTo>
                    <a:pt x="236550" y="2168995"/>
                  </a:lnTo>
                  <a:lnTo>
                    <a:pt x="233502" y="2169325"/>
                  </a:lnTo>
                  <a:lnTo>
                    <a:pt x="231013" y="2170696"/>
                  </a:lnTo>
                  <a:lnTo>
                    <a:pt x="227164" y="2175484"/>
                  </a:lnTo>
                  <a:lnTo>
                    <a:pt x="226377" y="2178227"/>
                  </a:lnTo>
                  <a:lnTo>
                    <a:pt x="227037" y="2184336"/>
                  </a:lnTo>
                  <a:lnTo>
                    <a:pt x="228409" y="2186825"/>
                  </a:lnTo>
                  <a:lnTo>
                    <a:pt x="233197" y="2190673"/>
                  </a:lnTo>
                  <a:lnTo>
                    <a:pt x="235940" y="2191461"/>
                  </a:lnTo>
                  <a:lnTo>
                    <a:pt x="245846" y="2190343"/>
                  </a:lnTo>
                  <a:lnTo>
                    <a:pt x="249174" y="2185708"/>
                  </a:lnTo>
                  <a:lnTo>
                    <a:pt x="249174" y="2177288"/>
                  </a:lnTo>
                  <a:close/>
                </a:path>
                <a:path extrusionOk="0" h="3970654" w="10048875">
                  <a:moveTo>
                    <a:pt x="252374" y="2518613"/>
                  </a:moveTo>
                  <a:lnTo>
                    <a:pt x="250075" y="2517851"/>
                  </a:lnTo>
                  <a:lnTo>
                    <a:pt x="247713" y="2517444"/>
                  </a:lnTo>
                  <a:lnTo>
                    <a:pt x="244538" y="2517444"/>
                  </a:lnTo>
                  <a:lnTo>
                    <a:pt x="244449" y="2517851"/>
                  </a:lnTo>
                  <a:lnTo>
                    <a:pt x="243522" y="2521940"/>
                  </a:lnTo>
                  <a:lnTo>
                    <a:pt x="245656" y="2523045"/>
                  </a:lnTo>
                  <a:lnTo>
                    <a:pt x="247878" y="2523960"/>
                  </a:lnTo>
                  <a:lnTo>
                    <a:pt x="250164" y="2524709"/>
                  </a:lnTo>
                  <a:lnTo>
                    <a:pt x="252374" y="2518613"/>
                  </a:lnTo>
                  <a:close/>
                </a:path>
                <a:path extrusionOk="0" h="3970654" w="10048875">
                  <a:moveTo>
                    <a:pt x="252603" y="2352103"/>
                  </a:moveTo>
                  <a:lnTo>
                    <a:pt x="251383" y="2348344"/>
                  </a:lnTo>
                  <a:lnTo>
                    <a:pt x="250825" y="2346350"/>
                  </a:lnTo>
                  <a:lnTo>
                    <a:pt x="247726" y="2345131"/>
                  </a:lnTo>
                  <a:lnTo>
                    <a:pt x="246291" y="2344026"/>
                  </a:lnTo>
                  <a:lnTo>
                    <a:pt x="240538" y="2345131"/>
                  </a:lnTo>
                  <a:lnTo>
                    <a:pt x="239204" y="2348458"/>
                  </a:lnTo>
                  <a:lnTo>
                    <a:pt x="251383" y="2356091"/>
                  </a:lnTo>
                  <a:lnTo>
                    <a:pt x="252603" y="2352103"/>
                  </a:lnTo>
                  <a:close/>
                </a:path>
                <a:path extrusionOk="0" h="3970654" w="10048875">
                  <a:moveTo>
                    <a:pt x="261340" y="2695867"/>
                  </a:moveTo>
                  <a:lnTo>
                    <a:pt x="259130" y="2694660"/>
                  </a:lnTo>
                  <a:lnTo>
                    <a:pt x="256819" y="2693771"/>
                  </a:lnTo>
                  <a:lnTo>
                    <a:pt x="254368" y="2693212"/>
                  </a:lnTo>
                  <a:lnTo>
                    <a:pt x="253809" y="2693212"/>
                  </a:lnTo>
                  <a:lnTo>
                    <a:pt x="252260" y="2697632"/>
                  </a:lnTo>
                  <a:lnTo>
                    <a:pt x="254152" y="2699181"/>
                  </a:lnTo>
                  <a:lnTo>
                    <a:pt x="256184" y="2700515"/>
                  </a:lnTo>
                  <a:lnTo>
                    <a:pt x="258356" y="2701620"/>
                  </a:lnTo>
                  <a:lnTo>
                    <a:pt x="261340" y="2695867"/>
                  </a:lnTo>
                  <a:close/>
                </a:path>
                <a:path extrusionOk="0" h="3970654" w="10048875">
                  <a:moveTo>
                    <a:pt x="330936" y="450202"/>
                  </a:moveTo>
                  <a:lnTo>
                    <a:pt x="329044" y="448652"/>
                  </a:lnTo>
                  <a:lnTo>
                    <a:pt x="327012" y="447319"/>
                  </a:lnTo>
                  <a:lnTo>
                    <a:pt x="324840" y="446214"/>
                  </a:lnTo>
                  <a:lnTo>
                    <a:pt x="321856" y="451967"/>
                  </a:lnTo>
                  <a:lnTo>
                    <a:pt x="324065" y="453136"/>
                  </a:lnTo>
                  <a:lnTo>
                    <a:pt x="326390" y="453999"/>
                  </a:lnTo>
                  <a:lnTo>
                    <a:pt x="329387" y="454621"/>
                  </a:lnTo>
                  <a:lnTo>
                    <a:pt x="330936" y="450202"/>
                  </a:lnTo>
                  <a:close/>
                </a:path>
                <a:path extrusionOk="0" h="3970654" w="10048875">
                  <a:moveTo>
                    <a:pt x="339115" y="618921"/>
                  </a:moveTo>
                  <a:lnTo>
                    <a:pt x="333362" y="615823"/>
                  </a:lnTo>
                  <a:lnTo>
                    <a:pt x="332206" y="618045"/>
                  </a:lnTo>
                  <a:lnTo>
                    <a:pt x="331368" y="620369"/>
                  </a:lnTo>
                  <a:lnTo>
                    <a:pt x="330708" y="623354"/>
                  </a:lnTo>
                  <a:lnTo>
                    <a:pt x="335140" y="625005"/>
                  </a:lnTo>
                  <a:lnTo>
                    <a:pt x="336765" y="623176"/>
                  </a:lnTo>
                  <a:lnTo>
                    <a:pt x="338086" y="621144"/>
                  </a:lnTo>
                  <a:lnTo>
                    <a:pt x="339115" y="618921"/>
                  </a:lnTo>
                  <a:close/>
                </a:path>
                <a:path extrusionOk="0" h="3970654" w="10048875">
                  <a:moveTo>
                    <a:pt x="349072" y="790968"/>
                  </a:moveTo>
                  <a:lnTo>
                    <a:pt x="347522" y="785329"/>
                  </a:lnTo>
                  <a:lnTo>
                    <a:pt x="343877" y="784110"/>
                  </a:lnTo>
                  <a:lnTo>
                    <a:pt x="340334" y="785545"/>
                  </a:lnTo>
                  <a:lnTo>
                    <a:pt x="338074" y="787285"/>
                  </a:lnTo>
                  <a:lnTo>
                    <a:pt x="337045" y="789571"/>
                  </a:lnTo>
                  <a:lnTo>
                    <a:pt x="337312" y="793343"/>
                  </a:lnTo>
                  <a:lnTo>
                    <a:pt x="341934" y="797496"/>
                  </a:lnTo>
                  <a:lnTo>
                    <a:pt x="343827" y="797458"/>
                  </a:lnTo>
                  <a:lnTo>
                    <a:pt x="344716" y="797204"/>
                  </a:lnTo>
                  <a:lnTo>
                    <a:pt x="345541" y="796721"/>
                  </a:lnTo>
                  <a:lnTo>
                    <a:pt x="347421" y="795947"/>
                  </a:lnTo>
                  <a:lnTo>
                    <a:pt x="348195" y="792518"/>
                  </a:lnTo>
                  <a:lnTo>
                    <a:pt x="349072" y="790968"/>
                  </a:lnTo>
                  <a:close/>
                </a:path>
                <a:path extrusionOk="0" h="3970654" w="10048875">
                  <a:moveTo>
                    <a:pt x="363804" y="968857"/>
                  </a:moveTo>
                  <a:lnTo>
                    <a:pt x="363461" y="967003"/>
                  </a:lnTo>
                  <a:lnTo>
                    <a:pt x="363461" y="963942"/>
                  </a:lnTo>
                  <a:lnTo>
                    <a:pt x="362369" y="961339"/>
                  </a:lnTo>
                  <a:lnTo>
                    <a:pt x="358063" y="957021"/>
                  </a:lnTo>
                  <a:lnTo>
                    <a:pt x="355447" y="955941"/>
                  </a:lnTo>
                  <a:lnTo>
                    <a:pt x="352399" y="955941"/>
                  </a:lnTo>
                  <a:lnTo>
                    <a:pt x="350647" y="955509"/>
                  </a:lnTo>
                  <a:lnTo>
                    <a:pt x="348894" y="955509"/>
                  </a:lnTo>
                  <a:lnTo>
                    <a:pt x="345389" y="956373"/>
                  </a:lnTo>
                  <a:lnTo>
                    <a:pt x="338582" y="966089"/>
                  </a:lnTo>
                  <a:lnTo>
                    <a:pt x="338785" y="967879"/>
                  </a:lnTo>
                  <a:lnTo>
                    <a:pt x="338670" y="969416"/>
                  </a:lnTo>
                  <a:lnTo>
                    <a:pt x="348310" y="979728"/>
                  </a:lnTo>
                  <a:lnTo>
                    <a:pt x="349846" y="979728"/>
                  </a:lnTo>
                  <a:lnTo>
                    <a:pt x="351675" y="980186"/>
                  </a:lnTo>
                  <a:lnTo>
                    <a:pt x="353504" y="980186"/>
                  </a:lnTo>
                  <a:lnTo>
                    <a:pt x="357149" y="979246"/>
                  </a:lnTo>
                  <a:lnTo>
                    <a:pt x="358762" y="978369"/>
                  </a:lnTo>
                  <a:lnTo>
                    <a:pt x="361518" y="975791"/>
                  </a:lnTo>
                  <a:lnTo>
                    <a:pt x="362496" y="974255"/>
                  </a:lnTo>
                  <a:lnTo>
                    <a:pt x="363677" y="970673"/>
                  </a:lnTo>
                  <a:lnTo>
                    <a:pt x="363804" y="968857"/>
                  </a:lnTo>
                  <a:close/>
                </a:path>
                <a:path extrusionOk="0" h="3970654" w="10048875">
                  <a:moveTo>
                    <a:pt x="378688" y="1139164"/>
                  </a:moveTo>
                  <a:lnTo>
                    <a:pt x="378282" y="1136611"/>
                  </a:lnTo>
                  <a:lnTo>
                    <a:pt x="378320" y="1134021"/>
                  </a:lnTo>
                  <a:lnTo>
                    <a:pt x="377799" y="1131531"/>
                  </a:lnTo>
                  <a:lnTo>
                    <a:pt x="360489" y="1118616"/>
                  </a:lnTo>
                  <a:lnTo>
                    <a:pt x="357924" y="1119022"/>
                  </a:lnTo>
                  <a:lnTo>
                    <a:pt x="355485" y="1119263"/>
                  </a:lnTo>
                  <a:lnTo>
                    <a:pt x="340791" y="1136726"/>
                  </a:lnTo>
                  <a:lnTo>
                    <a:pt x="341134" y="1141628"/>
                  </a:lnTo>
                  <a:lnTo>
                    <a:pt x="358127" y="1156843"/>
                  </a:lnTo>
                  <a:lnTo>
                    <a:pt x="360578" y="1156741"/>
                  </a:lnTo>
                  <a:lnTo>
                    <a:pt x="363169" y="1156817"/>
                  </a:lnTo>
                  <a:lnTo>
                    <a:pt x="378523" y="1141691"/>
                  </a:lnTo>
                  <a:lnTo>
                    <a:pt x="378688" y="1139164"/>
                  </a:lnTo>
                  <a:close/>
                </a:path>
                <a:path extrusionOk="0" h="3970654" w="10048875">
                  <a:moveTo>
                    <a:pt x="392010" y="1307223"/>
                  </a:moveTo>
                  <a:lnTo>
                    <a:pt x="368998" y="1283589"/>
                  </a:lnTo>
                  <a:lnTo>
                    <a:pt x="365671" y="1283982"/>
                  </a:lnTo>
                  <a:lnTo>
                    <a:pt x="362559" y="1283893"/>
                  </a:lnTo>
                  <a:lnTo>
                    <a:pt x="342798" y="1304442"/>
                  </a:lnTo>
                  <a:lnTo>
                    <a:pt x="342988" y="1307553"/>
                  </a:lnTo>
                  <a:lnTo>
                    <a:pt x="342531" y="1310919"/>
                  </a:lnTo>
                  <a:lnTo>
                    <a:pt x="364058" y="1332826"/>
                  </a:lnTo>
                  <a:lnTo>
                    <a:pt x="367449" y="1332445"/>
                  </a:lnTo>
                  <a:lnTo>
                    <a:pt x="377736" y="1330617"/>
                  </a:lnTo>
                  <a:lnTo>
                    <a:pt x="385152" y="1325562"/>
                  </a:lnTo>
                  <a:lnTo>
                    <a:pt x="389864" y="1317637"/>
                  </a:lnTo>
                  <a:lnTo>
                    <a:pt x="392010" y="1307223"/>
                  </a:lnTo>
                  <a:close/>
                </a:path>
                <a:path extrusionOk="0" h="3970654" w="10048875">
                  <a:moveTo>
                    <a:pt x="404037" y="1487055"/>
                  </a:moveTo>
                  <a:lnTo>
                    <a:pt x="403618" y="1483474"/>
                  </a:lnTo>
                  <a:lnTo>
                    <a:pt x="403707" y="1479613"/>
                  </a:lnTo>
                  <a:lnTo>
                    <a:pt x="402983" y="1475905"/>
                  </a:lnTo>
                  <a:lnTo>
                    <a:pt x="377469" y="1456169"/>
                  </a:lnTo>
                  <a:lnTo>
                    <a:pt x="373634" y="1456690"/>
                  </a:lnTo>
                  <a:lnTo>
                    <a:pt x="369836" y="1456855"/>
                  </a:lnTo>
                  <a:lnTo>
                    <a:pt x="346748" y="1483220"/>
                  </a:lnTo>
                  <a:lnTo>
                    <a:pt x="347091" y="1487004"/>
                  </a:lnTo>
                  <a:lnTo>
                    <a:pt x="351320" y="1498561"/>
                  </a:lnTo>
                  <a:lnTo>
                    <a:pt x="358051" y="1507007"/>
                  </a:lnTo>
                  <a:lnTo>
                    <a:pt x="367296" y="1511846"/>
                  </a:lnTo>
                  <a:lnTo>
                    <a:pt x="379056" y="1512570"/>
                  </a:lnTo>
                  <a:lnTo>
                    <a:pt x="382651" y="1512379"/>
                  </a:lnTo>
                  <a:lnTo>
                    <a:pt x="403733" y="1490573"/>
                  </a:lnTo>
                  <a:lnTo>
                    <a:pt x="404037" y="1487055"/>
                  </a:lnTo>
                  <a:close/>
                </a:path>
                <a:path extrusionOk="0" h="3970654" w="10048875">
                  <a:moveTo>
                    <a:pt x="413473" y="1655622"/>
                  </a:moveTo>
                  <a:lnTo>
                    <a:pt x="411645" y="1643087"/>
                  </a:lnTo>
                  <a:lnTo>
                    <a:pt x="405638" y="1633867"/>
                  </a:lnTo>
                  <a:lnTo>
                    <a:pt x="396100" y="1627695"/>
                  </a:lnTo>
                  <a:lnTo>
                    <a:pt x="383705" y="1624317"/>
                  </a:lnTo>
                  <a:lnTo>
                    <a:pt x="371208" y="1627670"/>
                  </a:lnTo>
                  <a:lnTo>
                    <a:pt x="361759" y="1633867"/>
                  </a:lnTo>
                  <a:lnTo>
                    <a:pt x="355815" y="1643126"/>
                  </a:lnTo>
                  <a:lnTo>
                    <a:pt x="353834" y="1655622"/>
                  </a:lnTo>
                  <a:lnTo>
                    <a:pt x="354063" y="1659420"/>
                  </a:lnTo>
                  <a:lnTo>
                    <a:pt x="379844" y="1683677"/>
                  </a:lnTo>
                  <a:lnTo>
                    <a:pt x="387451" y="1683677"/>
                  </a:lnTo>
                  <a:lnTo>
                    <a:pt x="413473" y="1655622"/>
                  </a:lnTo>
                  <a:close/>
                </a:path>
                <a:path extrusionOk="0" h="3970654" w="10048875">
                  <a:moveTo>
                    <a:pt x="421551" y="1825345"/>
                  </a:moveTo>
                  <a:lnTo>
                    <a:pt x="419455" y="1812899"/>
                  </a:lnTo>
                  <a:lnTo>
                    <a:pt x="413258" y="1803793"/>
                  </a:lnTo>
                  <a:lnTo>
                    <a:pt x="403606" y="1797812"/>
                  </a:lnTo>
                  <a:lnTo>
                    <a:pt x="391121" y="1794700"/>
                  </a:lnTo>
                  <a:lnTo>
                    <a:pt x="378714" y="1798307"/>
                  </a:lnTo>
                  <a:lnTo>
                    <a:pt x="369290" y="1804746"/>
                  </a:lnTo>
                  <a:lnTo>
                    <a:pt x="363486" y="1814118"/>
                  </a:lnTo>
                  <a:lnTo>
                    <a:pt x="361911" y="1826564"/>
                  </a:lnTo>
                  <a:lnTo>
                    <a:pt x="362204" y="1830374"/>
                  </a:lnTo>
                  <a:lnTo>
                    <a:pt x="388480" y="1854187"/>
                  </a:lnTo>
                  <a:lnTo>
                    <a:pt x="396113" y="1854034"/>
                  </a:lnTo>
                  <a:lnTo>
                    <a:pt x="421551" y="1825345"/>
                  </a:lnTo>
                  <a:close/>
                </a:path>
                <a:path extrusionOk="0" h="3970654" w="10048875">
                  <a:moveTo>
                    <a:pt x="427304" y="1994408"/>
                  </a:moveTo>
                  <a:lnTo>
                    <a:pt x="403936" y="1968322"/>
                  </a:lnTo>
                  <a:lnTo>
                    <a:pt x="396811" y="1968411"/>
                  </a:lnTo>
                  <a:lnTo>
                    <a:pt x="373303" y="1991918"/>
                  </a:lnTo>
                  <a:lnTo>
                    <a:pt x="373303" y="1999107"/>
                  </a:lnTo>
                  <a:lnTo>
                    <a:pt x="396811" y="2022614"/>
                  </a:lnTo>
                  <a:lnTo>
                    <a:pt x="400418" y="2022614"/>
                  </a:lnTo>
                  <a:lnTo>
                    <a:pt x="411365" y="2020595"/>
                  </a:lnTo>
                  <a:lnTo>
                    <a:pt x="419493" y="2015020"/>
                  </a:lnTo>
                  <a:lnTo>
                    <a:pt x="424815" y="2006206"/>
                  </a:lnTo>
                  <a:lnTo>
                    <a:pt x="427304" y="1994408"/>
                  </a:lnTo>
                  <a:close/>
                </a:path>
                <a:path extrusionOk="0" h="3970654" w="10048875">
                  <a:moveTo>
                    <a:pt x="431825" y="2173224"/>
                  </a:moveTo>
                  <a:lnTo>
                    <a:pt x="405726" y="2148967"/>
                  </a:lnTo>
                  <a:lnTo>
                    <a:pt x="402793" y="2149373"/>
                  </a:lnTo>
                  <a:lnTo>
                    <a:pt x="385559" y="2170823"/>
                  </a:lnTo>
                  <a:lnTo>
                    <a:pt x="386054" y="2176716"/>
                  </a:lnTo>
                  <a:lnTo>
                    <a:pt x="406527" y="2195068"/>
                  </a:lnTo>
                  <a:lnTo>
                    <a:pt x="412623" y="2194839"/>
                  </a:lnTo>
                  <a:lnTo>
                    <a:pt x="431825" y="2173224"/>
                  </a:lnTo>
                  <a:close/>
                </a:path>
                <a:path extrusionOk="0" h="3970654" w="10048875">
                  <a:moveTo>
                    <a:pt x="433209" y="2342629"/>
                  </a:moveTo>
                  <a:lnTo>
                    <a:pt x="413473" y="2325662"/>
                  </a:lnTo>
                  <a:lnTo>
                    <a:pt x="411276" y="2325928"/>
                  </a:lnTo>
                  <a:lnTo>
                    <a:pt x="398614" y="2341994"/>
                  </a:lnTo>
                  <a:lnTo>
                    <a:pt x="399135" y="2346388"/>
                  </a:lnTo>
                  <a:lnTo>
                    <a:pt x="415150" y="2359101"/>
                  </a:lnTo>
                  <a:lnTo>
                    <a:pt x="419595" y="2358644"/>
                  </a:lnTo>
                  <a:lnTo>
                    <a:pt x="433209" y="2342629"/>
                  </a:lnTo>
                  <a:close/>
                </a:path>
                <a:path extrusionOk="0" h="3970654" w="10048875">
                  <a:moveTo>
                    <a:pt x="2564092" y="3964140"/>
                  </a:moveTo>
                  <a:lnTo>
                    <a:pt x="2561755" y="3963339"/>
                  </a:lnTo>
                  <a:lnTo>
                    <a:pt x="2559367" y="3962895"/>
                  </a:lnTo>
                  <a:lnTo>
                    <a:pt x="2556129" y="3962895"/>
                  </a:lnTo>
                  <a:lnTo>
                    <a:pt x="2556052" y="3963339"/>
                  </a:lnTo>
                  <a:lnTo>
                    <a:pt x="2555240" y="3967454"/>
                  </a:lnTo>
                  <a:lnTo>
                    <a:pt x="2557361" y="3968585"/>
                  </a:lnTo>
                  <a:lnTo>
                    <a:pt x="2559570" y="3969474"/>
                  </a:lnTo>
                  <a:lnTo>
                    <a:pt x="2561882" y="3970109"/>
                  </a:lnTo>
                  <a:lnTo>
                    <a:pt x="2564092" y="3964140"/>
                  </a:lnTo>
                  <a:close/>
                </a:path>
                <a:path extrusionOk="0" h="3970654" w="10048875">
                  <a:moveTo>
                    <a:pt x="2734818" y="3959491"/>
                  </a:moveTo>
                  <a:lnTo>
                    <a:pt x="2731389" y="3953840"/>
                  </a:lnTo>
                  <a:lnTo>
                    <a:pt x="2729268" y="3955110"/>
                  </a:lnTo>
                  <a:lnTo>
                    <a:pt x="2727312" y="3956583"/>
                  </a:lnTo>
                  <a:lnTo>
                    <a:pt x="2725521" y="3958272"/>
                  </a:lnTo>
                  <a:lnTo>
                    <a:pt x="2725191" y="3958717"/>
                  </a:lnTo>
                  <a:lnTo>
                    <a:pt x="2727515" y="3962476"/>
                  </a:lnTo>
                  <a:lnTo>
                    <a:pt x="2728061" y="3962476"/>
                  </a:lnTo>
                  <a:lnTo>
                    <a:pt x="2730423" y="3961714"/>
                  </a:lnTo>
                  <a:lnTo>
                    <a:pt x="2732671" y="3960723"/>
                  </a:lnTo>
                  <a:lnTo>
                    <a:pt x="2734818" y="3959491"/>
                  </a:lnTo>
                  <a:close/>
                </a:path>
                <a:path extrusionOk="0" h="3970654" w="10048875">
                  <a:moveTo>
                    <a:pt x="2910954" y="3951960"/>
                  </a:moveTo>
                  <a:lnTo>
                    <a:pt x="2908300" y="3946106"/>
                  </a:lnTo>
                  <a:lnTo>
                    <a:pt x="2906064" y="3946931"/>
                  </a:lnTo>
                  <a:lnTo>
                    <a:pt x="2903931" y="3947972"/>
                  </a:lnTo>
                  <a:lnTo>
                    <a:pt x="2901886" y="3949204"/>
                  </a:lnTo>
                  <a:lnTo>
                    <a:pt x="2902102" y="3950906"/>
                  </a:lnTo>
                  <a:lnTo>
                    <a:pt x="2902762" y="3952417"/>
                  </a:lnTo>
                  <a:lnTo>
                    <a:pt x="2903867" y="3953738"/>
                  </a:lnTo>
                  <a:lnTo>
                    <a:pt x="2906306" y="3953446"/>
                  </a:lnTo>
                  <a:lnTo>
                    <a:pt x="2908668" y="3952862"/>
                  </a:lnTo>
                  <a:lnTo>
                    <a:pt x="2910954" y="3951960"/>
                  </a:lnTo>
                  <a:close/>
                </a:path>
                <a:path extrusionOk="0" h="3970654" w="10048875">
                  <a:moveTo>
                    <a:pt x="3081566" y="3943223"/>
                  </a:moveTo>
                  <a:lnTo>
                    <a:pt x="3078022" y="3937584"/>
                  </a:lnTo>
                  <a:lnTo>
                    <a:pt x="3075940" y="3938841"/>
                  </a:lnTo>
                  <a:lnTo>
                    <a:pt x="3074022" y="3940327"/>
                  </a:lnTo>
                  <a:lnTo>
                    <a:pt x="3071825" y="3942448"/>
                  </a:lnTo>
                  <a:lnTo>
                    <a:pt x="3074695" y="3946207"/>
                  </a:lnTo>
                  <a:lnTo>
                    <a:pt x="3077095" y="3945471"/>
                  </a:lnTo>
                  <a:lnTo>
                    <a:pt x="3079394" y="3944480"/>
                  </a:lnTo>
                  <a:lnTo>
                    <a:pt x="3081566" y="3943223"/>
                  </a:lnTo>
                  <a:close/>
                </a:path>
                <a:path extrusionOk="0" h="3970654" w="10048875">
                  <a:moveTo>
                    <a:pt x="3251619" y="3935806"/>
                  </a:moveTo>
                  <a:lnTo>
                    <a:pt x="3248964" y="3929951"/>
                  </a:lnTo>
                  <a:lnTo>
                    <a:pt x="3246729" y="3930827"/>
                  </a:lnTo>
                  <a:lnTo>
                    <a:pt x="3244583" y="3931882"/>
                  </a:lnTo>
                  <a:lnTo>
                    <a:pt x="3242538" y="3933152"/>
                  </a:lnTo>
                  <a:lnTo>
                    <a:pt x="3242208" y="3933380"/>
                  </a:lnTo>
                  <a:lnTo>
                    <a:pt x="3243757" y="3937584"/>
                  </a:lnTo>
                  <a:lnTo>
                    <a:pt x="3244532" y="3937584"/>
                  </a:lnTo>
                  <a:lnTo>
                    <a:pt x="3246996" y="3937393"/>
                  </a:lnTo>
                  <a:lnTo>
                    <a:pt x="3249358" y="3936809"/>
                  </a:lnTo>
                  <a:lnTo>
                    <a:pt x="3251619" y="3935806"/>
                  </a:lnTo>
                  <a:close/>
                </a:path>
                <a:path extrusionOk="0" h="3970654" w="10048875">
                  <a:moveTo>
                    <a:pt x="3427311" y="3925303"/>
                  </a:moveTo>
                  <a:lnTo>
                    <a:pt x="3425456" y="3923715"/>
                  </a:lnTo>
                  <a:lnTo>
                    <a:pt x="3423424" y="3922395"/>
                  </a:lnTo>
                  <a:lnTo>
                    <a:pt x="3421227" y="3921315"/>
                  </a:lnTo>
                  <a:lnTo>
                    <a:pt x="3418128" y="3927068"/>
                  </a:lnTo>
                  <a:lnTo>
                    <a:pt x="3420326" y="3928249"/>
                  </a:lnTo>
                  <a:lnTo>
                    <a:pt x="3422650" y="3929100"/>
                  </a:lnTo>
                  <a:lnTo>
                    <a:pt x="3425101" y="3929621"/>
                  </a:lnTo>
                  <a:lnTo>
                    <a:pt x="3425799" y="3929621"/>
                  </a:lnTo>
                  <a:lnTo>
                    <a:pt x="3427311" y="3925303"/>
                  </a:lnTo>
                  <a:close/>
                </a:path>
                <a:path extrusionOk="0" h="3970654" w="10048875">
                  <a:moveTo>
                    <a:pt x="9662338" y="528205"/>
                  </a:moveTo>
                  <a:lnTo>
                    <a:pt x="9641332" y="506920"/>
                  </a:lnTo>
                  <a:lnTo>
                    <a:pt x="9638322" y="507174"/>
                  </a:lnTo>
                  <a:lnTo>
                    <a:pt x="9635401" y="507314"/>
                  </a:lnTo>
                  <a:lnTo>
                    <a:pt x="9617100" y="527316"/>
                  </a:lnTo>
                  <a:lnTo>
                    <a:pt x="9617354" y="533171"/>
                  </a:lnTo>
                  <a:lnTo>
                    <a:pt x="9637281" y="551548"/>
                  </a:lnTo>
                  <a:lnTo>
                    <a:pt x="9640214" y="551434"/>
                  </a:lnTo>
                  <a:lnTo>
                    <a:pt x="9649142" y="549719"/>
                  </a:lnTo>
                  <a:lnTo>
                    <a:pt x="9655759" y="544918"/>
                  </a:lnTo>
                  <a:lnTo>
                    <a:pt x="9660128" y="537565"/>
                  </a:lnTo>
                  <a:lnTo>
                    <a:pt x="9662338" y="528205"/>
                  </a:lnTo>
                  <a:close/>
                </a:path>
                <a:path extrusionOk="0" h="3970654" w="10048875">
                  <a:moveTo>
                    <a:pt x="9674060" y="697255"/>
                  </a:moveTo>
                  <a:lnTo>
                    <a:pt x="9649549" y="673011"/>
                  </a:lnTo>
                  <a:lnTo>
                    <a:pt x="9646069" y="673468"/>
                  </a:lnTo>
                  <a:lnTo>
                    <a:pt x="9642704" y="673341"/>
                  </a:lnTo>
                  <a:lnTo>
                    <a:pt x="9621368" y="695452"/>
                  </a:lnTo>
                  <a:lnTo>
                    <a:pt x="9621622" y="698804"/>
                  </a:lnTo>
                  <a:lnTo>
                    <a:pt x="9621164" y="702411"/>
                  </a:lnTo>
                  <a:lnTo>
                    <a:pt x="9644113" y="725944"/>
                  </a:lnTo>
                  <a:lnTo>
                    <a:pt x="9647733" y="725576"/>
                  </a:lnTo>
                  <a:lnTo>
                    <a:pt x="9658833" y="723646"/>
                  </a:lnTo>
                  <a:lnTo>
                    <a:pt x="9666910" y="718223"/>
                  </a:lnTo>
                  <a:lnTo>
                    <a:pt x="9671990" y="709396"/>
                  </a:lnTo>
                  <a:lnTo>
                    <a:pt x="9674060" y="697255"/>
                  </a:lnTo>
                  <a:close/>
                </a:path>
                <a:path extrusionOk="0" h="3970654" w="10048875">
                  <a:moveTo>
                    <a:pt x="9685922" y="879030"/>
                  </a:moveTo>
                  <a:lnTo>
                    <a:pt x="9654705" y="845299"/>
                  </a:lnTo>
                  <a:lnTo>
                    <a:pt x="9642323" y="849223"/>
                  </a:lnTo>
                  <a:lnTo>
                    <a:pt x="9633102" y="855853"/>
                  </a:lnTo>
                  <a:lnTo>
                    <a:pt x="9627565" y="865352"/>
                  </a:lnTo>
                  <a:lnTo>
                    <a:pt x="9626270" y="877938"/>
                  </a:lnTo>
                  <a:lnTo>
                    <a:pt x="9626600" y="881786"/>
                  </a:lnTo>
                  <a:lnTo>
                    <a:pt x="9653562" y="905395"/>
                  </a:lnTo>
                  <a:lnTo>
                    <a:pt x="9661271" y="905040"/>
                  </a:lnTo>
                  <a:lnTo>
                    <a:pt x="9685922" y="879030"/>
                  </a:lnTo>
                  <a:close/>
                </a:path>
                <a:path extrusionOk="0" h="3970654" w="10048875">
                  <a:moveTo>
                    <a:pt x="9694862" y="1045438"/>
                  </a:moveTo>
                  <a:lnTo>
                    <a:pt x="9691497" y="1032916"/>
                  </a:lnTo>
                  <a:lnTo>
                    <a:pt x="9685223" y="1023505"/>
                  </a:lnTo>
                  <a:lnTo>
                    <a:pt x="9675863" y="1017714"/>
                  </a:lnTo>
                  <a:lnTo>
                    <a:pt x="9663227" y="1016012"/>
                  </a:lnTo>
                  <a:lnTo>
                    <a:pt x="9659214" y="1016127"/>
                  </a:lnTo>
                  <a:lnTo>
                    <a:pt x="9633737" y="1043038"/>
                  </a:lnTo>
                  <a:lnTo>
                    <a:pt x="9633953" y="1051052"/>
                  </a:lnTo>
                  <a:lnTo>
                    <a:pt x="9660877" y="1076528"/>
                  </a:lnTo>
                  <a:lnTo>
                    <a:pt x="9664878" y="1076426"/>
                  </a:lnTo>
                  <a:lnTo>
                    <a:pt x="9677311" y="1073988"/>
                  </a:lnTo>
                  <a:lnTo>
                    <a:pt x="9686341" y="1067701"/>
                  </a:lnTo>
                  <a:lnTo>
                    <a:pt x="9692145" y="1058011"/>
                  </a:lnTo>
                  <a:lnTo>
                    <a:pt x="9694862" y="1045438"/>
                  </a:lnTo>
                  <a:close/>
                </a:path>
                <a:path extrusionOk="0" h="3970654" w="10048875">
                  <a:moveTo>
                    <a:pt x="9700933" y="1219708"/>
                  </a:moveTo>
                  <a:lnTo>
                    <a:pt x="9678975" y="1188262"/>
                  </a:lnTo>
                  <a:lnTo>
                    <a:pt x="9675279" y="1187602"/>
                  </a:lnTo>
                  <a:lnTo>
                    <a:pt x="9667634" y="1187767"/>
                  </a:lnTo>
                  <a:lnTo>
                    <a:pt x="9643212" y="1213345"/>
                  </a:lnTo>
                  <a:lnTo>
                    <a:pt x="9643300" y="1217155"/>
                  </a:lnTo>
                  <a:lnTo>
                    <a:pt x="9645586" y="1228902"/>
                  </a:lnTo>
                  <a:lnTo>
                    <a:pt x="9651771" y="1237462"/>
                  </a:lnTo>
                  <a:lnTo>
                    <a:pt x="9661360" y="1243114"/>
                  </a:lnTo>
                  <a:lnTo>
                    <a:pt x="9673844" y="1246149"/>
                  </a:lnTo>
                  <a:lnTo>
                    <a:pt x="9677590" y="1245819"/>
                  </a:lnTo>
                  <a:lnTo>
                    <a:pt x="9700933" y="1219708"/>
                  </a:lnTo>
                  <a:close/>
                </a:path>
                <a:path extrusionOk="0" h="3970654" w="10048875">
                  <a:moveTo>
                    <a:pt x="9705772" y="1394917"/>
                  </a:moveTo>
                  <a:lnTo>
                    <a:pt x="9705378" y="1391640"/>
                  </a:lnTo>
                  <a:lnTo>
                    <a:pt x="9705403" y="1388325"/>
                  </a:lnTo>
                  <a:lnTo>
                    <a:pt x="9704768" y="1385163"/>
                  </a:lnTo>
                  <a:lnTo>
                    <a:pt x="9683115" y="1367866"/>
                  </a:lnTo>
                  <a:lnTo>
                    <a:pt x="9679813" y="1368183"/>
                  </a:lnTo>
                  <a:lnTo>
                    <a:pt x="9676486" y="1367866"/>
                  </a:lnTo>
                  <a:lnTo>
                    <a:pt x="9655315" y="1389418"/>
                  </a:lnTo>
                  <a:lnTo>
                    <a:pt x="9655696" y="1392745"/>
                  </a:lnTo>
                  <a:lnTo>
                    <a:pt x="9655442" y="1394510"/>
                  </a:lnTo>
                  <a:lnTo>
                    <a:pt x="9678848" y="1418082"/>
                  </a:lnTo>
                  <a:lnTo>
                    <a:pt x="9680613" y="1417916"/>
                  </a:lnTo>
                  <a:lnTo>
                    <a:pt x="9682366" y="1417523"/>
                  </a:lnTo>
                  <a:lnTo>
                    <a:pt x="9685668" y="1417535"/>
                  </a:lnTo>
                  <a:lnTo>
                    <a:pt x="9705480" y="1398155"/>
                  </a:lnTo>
                  <a:lnTo>
                    <a:pt x="9705772" y="1394917"/>
                  </a:lnTo>
                  <a:close/>
                </a:path>
                <a:path extrusionOk="0" h="3970654" w="10048875">
                  <a:moveTo>
                    <a:pt x="9707702" y="1564386"/>
                  </a:moveTo>
                  <a:lnTo>
                    <a:pt x="9707258" y="1561807"/>
                  </a:lnTo>
                  <a:lnTo>
                    <a:pt x="9707042" y="1559318"/>
                  </a:lnTo>
                  <a:lnTo>
                    <a:pt x="9706369" y="1556969"/>
                  </a:lnTo>
                  <a:lnTo>
                    <a:pt x="9689452" y="1544345"/>
                  </a:lnTo>
                  <a:lnTo>
                    <a:pt x="9684474" y="1544726"/>
                  </a:lnTo>
                  <a:lnTo>
                    <a:pt x="9669361" y="1562188"/>
                  </a:lnTo>
                  <a:lnTo>
                    <a:pt x="9669526" y="1564678"/>
                  </a:lnTo>
                  <a:lnTo>
                    <a:pt x="9669488" y="1567256"/>
                  </a:lnTo>
                  <a:lnTo>
                    <a:pt x="9687115" y="1582661"/>
                  </a:lnTo>
                  <a:lnTo>
                    <a:pt x="9689668" y="1582267"/>
                  </a:lnTo>
                  <a:lnTo>
                    <a:pt x="9692272" y="1582331"/>
                  </a:lnTo>
                  <a:lnTo>
                    <a:pt x="9707575" y="1566926"/>
                  </a:lnTo>
                  <a:lnTo>
                    <a:pt x="9707702" y="1564386"/>
                  </a:lnTo>
                  <a:close/>
                </a:path>
                <a:path extrusionOk="0" h="3970654" w="10048875">
                  <a:moveTo>
                    <a:pt x="9790455" y="2654"/>
                  </a:moveTo>
                  <a:lnTo>
                    <a:pt x="9788258" y="1485"/>
                  </a:lnTo>
                  <a:lnTo>
                    <a:pt x="9785934" y="635"/>
                  </a:lnTo>
                  <a:lnTo>
                    <a:pt x="9782937" y="0"/>
                  </a:lnTo>
                  <a:lnTo>
                    <a:pt x="9781388" y="4432"/>
                  </a:lnTo>
                  <a:lnTo>
                    <a:pt x="9783267" y="5981"/>
                  </a:lnTo>
                  <a:lnTo>
                    <a:pt x="9785299" y="7302"/>
                  </a:lnTo>
                  <a:lnTo>
                    <a:pt x="9787471" y="8407"/>
                  </a:lnTo>
                  <a:lnTo>
                    <a:pt x="9790455" y="2654"/>
                  </a:lnTo>
                  <a:close/>
                </a:path>
                <a:path extrusionOk="0" h="3970654" w="10048875">
                  <a:moveTo>
                    <a:pt x="9798533" y="182448"/>
                  </a:moveTo>
                  <a:lnTo>
                    <a:pt x="9795764" y="176580"/>
                  </a:lnTo>
                  <a:lnTo>
                    <a:pt x="9793529" y="177457"/>
                  </a:lnTo>
                  <a:lnTo>
                    <a:pt x="9791382" y="178523"/>
                  </a:lnTo>
                  <a:lnTo>
                    <a:pt x="9789350" y="179793"/>
                  </a:lnTo>
                  <a:lnTo>
                    <a:pt x="9789135" y="180009"/>
                  </a:lnTo>
                  <a:lnTo>
                    <a:pt x="9790684" y="184213"/>
                  </a:lnTo>
                  <a:lnTo>
                    <a:pt x="9791459" y="184213"/>
                  </a:lnTo>
                  <a:lnTo>
                    <a:pt x="9793884" y="183908"/>
                  </a:lnTo>
                  <a:lnTo>
                    <a:pt x="9796247" y="183311"/>
                  </a:lnTo>
                  <a:lnTo>
                    <a:pt x="9798533" y="182448"/>
                  </a:lnTo>
                  <a:close/>
                </a:path>
                <a:path extrusionOk="0" h="3970654" w="10048875">
                  <a:moveTo>
                    <a:pt x="9807715" y="352310"/>
                  </a:moveTo>
                  <a:lnTo>
                    <a:pt x="9802889" y="344500"/>
                  </a:lnTo>
                  <a:lnTo>
                    <a:pt x="9801009" y="344525"/>
                  </a:lnTo>
                  <a:lnTo>
                    <a:pt x="9800133" y="344754"/>
                  </a:lnTo>
                  <a:lnTo>
                    <a:pt x="9799307" y="345198"/>
                  </a:lnTo>
                  <a:lnTo>
                    <a:pt x="9797313" y="345973"/>
                  </a:lnTo>
                  <a:lnTo>
                    <a:pt x="9796539" y="349516"/>
                  </a:lnTo>
                  <a:lnTo>
                    <a:pt x="9795878" y="350735"/>
                  </a:lnTo>
                  <a:lnTo>
                    <a:pt x="9797097" y="357035"/>
                  </a:lnTo>
                  <a:lnTo>
                    <a:pt x="9800971" y="357708"/>
                  </a:lnTo>
                  <a:lnTo>
                    <a:pt x="9804514" y="356374"/>
                  </a:lnTo>
                  <a:lnTo>
                    <a:pt x="9806686" y="354609"/>
                  </a:lnTo>
                  <a:lnTo>
                    <a:pt x="9807715" y="352310"/>
                  </a:lnTo>
                  <a:close/>
                </a:path>
                <a:path extrusionOk="0" h="3970654" w="10048875">
                  <a:moveTo>
                    <a:pt x="9821685" y="523138"/>
                  </a:moveTo>
                  <a:lnTo>
                    <a:pt x="9821329" y="520014"/>
                  </a:lnTo>
                  <a:lnTo>
                    <a:pt x="9819551" y="513372"/>
                  </a:lnTo>
                  <a:lnTo>
                    <a:pt x="9815678" y="509054"/>
                  </a:lnTo>
                  <a:lnTo>
                    <a:pt x="9808718" y="510171"/>
                  </a:lnTo>
                  <a:lnTo>
                    <a:pt x="9805657" y="510501"/>
                  </a:lnTo>
                  <a:lnTo>
                    <a:pt x="9803168" y="511873"/>
                  </a:lnTo>
                  <a:lnTo>
                    <a:pt x="9799320" y="516661"/>
                  </a:lnTo>
                  <a:lnTo>
                    <a:pt x="9798533" y="519391"/>
                  </a:lnTo>
                  <a:lnTo>
                    <a:pt x="9799193" y="525500"/>
                  </a:lnTo>
                  <a:lnTo>
                    <a:pt x="9800565" y="527989"/>
                  </a:lnTo>
                  <a:lnTo>
                    <a:pt x="9805365" y="531837"/>
                  </a:lnTo>
                  <a:lnTo>
                    <a:pt x="9808096" y="532625"/>
                  </a:lnTo>
                  <a:lnTo>
                    <a:pt x="9811144" y="532295"/>
                  </a:lnTo>
                  <a:lnTo>
                    <a:pt x="9814281" y="532066"/>
                  </a:lnTo>
                  <a:lnTo>
                    <a:pt x="9816846" y="530733"/>
                  </a:lnTo>
                  <a:lnTo>
                    <a:pt x="9820846" y="525894"/>
                  </a:lnTo>
                  <a:lnTo>
                    <a:pt x="9821685" y="523138"/>
                  </a:lnTo>
                  <a:close/>
                </a:path>
                <a:path extrusionOk="0" h="3970654" w="10048875">
                  <a:moveTo>
                    <a:pt x="9832061" y="688187"/>
                  </a:moveTo>
                  <a:lnTo>
                    <a:pt x="9831210" y="684695"/>
                  </a:lnTo>
                  <a:lnTo>
                    <a:pt x="9829254" y="681977"/>
                  </a:lnTo>
                  <a:lnTo>
                    <a:pt x="9823196" y="678129"/>
                  </a:lnTo>
                  <a:lnTo>
                    <a:pt x="9819919" y="677519"/>
                  </a:lnTo>
                  <a:lnTo>
                    <a:pt x="9812871" y="678942"/>
                  </a:lnTo>
                  <a:lnTo>
                    <a:pt x="9810090" y="680783"/>
                  </a:lnTo>
                  <a:lnTo>
                    <a:pt x="9806000" y="686689"/>
                  </a:lnTo>
                  <a:lnTo>
                    <a:pt x="9805264" y="689940"/>
                  </a:lnTo>
                  <a:lnTo>
                    <a:pt x="9805835" y="693496"/>
                  </a:lnTo>
                  <a:lnTo>
                    <a:pt x="9805886" y="695299"/>
                  </a:lnTo>
                  <a:lnTo>
                    <a:pt x="9817163" y="705065"/>
                  </a:lnTo>
                  <a:lnTo>
                    <a:pt x="9818929" y="705015"/>
                  </a:lnTo>
                  <a:lnTo>
                    <a:pt x="9820669" y="704557"/>
                  </a:lnTo>
                  <a:lnTo>
                    <a:pt x="9828301" y="703567"/>
                  </a:lnTo>
                  <a:lnTo>
                    <a:pt x="9831730" y="698588"/>
                  </a:lnTo>
                  <a:lnTo>
                    <a:pt x="9831730" y="688632"/>
                  </a:lnTo>
                  <a:lnTo>
                    <a:pt x="9832061" y="688187"/>
                  </a:lnTo>
                  <a:close/>
                </a:path>
                <a:path extrusionOk="0" h="3970654" w="10048875">
                  <a:moveTo>
                    <a:pt x="9841459" y="867206"/>
                  </a:moveTo>
                  <a:lnTo>
                    <a:pt x="9827577" y="852258"/>
                  </a:lnTo>
                  <a:lnTo>
                    <a:pt x="9825533" y="852373"/>
                  </a:lnTo>
                  <a:lnTo>
                    <a:pt x="9823488" y="852462"/>
                  </a:lnTo>
                  <a:lnTo>
                    <a:pt x="9810902" y="866495"/>
                  </a:lnTo>
                  <a:lnTo>
                    <a:pt x="9811042" y="868527"/>
                  </a:lnTo>
                  <a:lnTo>
                    <a:pt x="9811499" y="872502"/>
                  </a:lnTo>
                  <a:lnTo>
                    <a:pt x="9813265" y="875792"/>
                  </a:lnTo>
                  <a:lnTo>
                    <a:pt x="9819348" y="880960"/>
                  </a:lnTo>
                  <a:lnTo>
                    <a:pt x="9822878" y="882180"/>
                  </a:lnTo>
                  <a:lnTo>
                    <a:pt x="9830867" y="881824"/>
                  </a:lnTo>
                  <a:lnTo>
                    <a:pt x="9834258" y="880313"/>
                  </a:lnTo>
                  <a:lnTo>
                    <a:pt x="9839884" y="874623"/>
                  </a:lnTo>
                  <a:lnTo>
                    <a:pt x="9841344" y="871194"/>
                  </a:lnTo>
                  <a:lnTo>
                    <a:pt x="9841459" y="867206"/>
                  </a:lnTo>
                  <a:close/>
                </a:path>
                <a:path extrusionOk="0" h="3970654" w="10048875">
                  <a:moveTo>
                    <a:pt x="9851403" y="1039190"/>
                  </a:moveTo>
                  <a:lnTo>
                    <a:pt x="9832276" y="1021549"/>
                  </a:lnTo>
                  <a:lnTo>
                    <a:pt x="9830079" y="1021727"/>
                  </a:lnTo>
                  <a:lnTo>
                    <a:pt x="9816833" y="1037272"/>
                  </a:lnTo>
                  <a:lnTo>
                    <a:pt x="9817189" y="1041666"/>
                  </a:lnTo>
                  <a:lnTo>
                    <a:pt x="9832734" y="1054912"/>
                  </a:lnTo>
                  <a:lnTo>
                    <a:pt x="9834931" y="1054735"/>
                  </a:lnTo>
                  <a:lnTo>
                    <a:pt x="9837204" y="1054633"/>
                  </a:lnTo>
                  <a:lnTo>
                    <a:pt x="9851060" y="1041387"/>
                  </a:lnTo>
                  <a:lnTo>
                    <a:pt x="9851403" y="1039190"/>
                  </a:lnTo>
                  <a:close/>
                </a:path>
                <a:path extrusionOk="0" h="3970654" w="10048875">
                  <a:moveTo>
                    <a:pt x="9857854" y="1206398"/>
                  </a:moveTo>
                  <a:lnTo>
                    <a:pt x="9844697" y="1193253"/>
                  </a:lnTo>
                  <a:lnTo>
                    <a:pt x="9842678" y="1193253"/>
                  </a:lnTo>
                  <a:lnTo>
                    <a:pt x="9828251" y="1212138"/>
                  </a:lnTo>
                  <a:lnTo>
                    <a:pt x="9829521" y="1215618"/>
                  </a:lnTo>
                  <a:lnTo>
                    <a:pt x="9834778" y="1221574"/>
                  </a:lnTo>
                  <a:lnTo>
                    <a:pt x="9838068" y="1223276"/>
                  </a:lnTo>
                  <a:lnTo>
                    <a:pt x="9842017" y="1223683"/>
                  </a:lnTo>
                  <a:lnTo>
                    <a:pt x="9851415" y="1224013"/>
                  </a:lnTo>
                  <a:lnTo>
                    <a:pt x="9856508" y="1217930"/>
                  </a:lnTo>
                  <a:lnTo>
                    <a:pt x="9857842" y="1208417"/>
                  </a:lnTo>
                  <a:lnTo>
                    <a:pt x="9857854" y="1206398"/>
                  </a:lnTo>
                  <a:close/>
                </a:path>
                <a:path extrusionOk="0" h="3970654" w="10048875">
                  <a:moveTo>
                    <a:pt x="9863150" y="1384554"/>
                  </a:moveTo>
                  <a:lnTo>
                    <a:pt x="9852863" y="1373047"/>
                  </a:lnTo>
                  <a:lnTo>
                    <a:pt x="9851136" y="1372501"/>
                  </a:lnTo>
                  <a:lnTo>
                    <a:pt x="9838385" y="1382306"/>
                  </a:lnTo>
                  <a:lnTo>
                    <a:pt x="9838474" y="1384109"/>
                  </a:lnTo>
                  <a:lnTo>
                    <a:pt x="9838220" y="1385633"/>
                  </a:lnTo>
                  <a:lnTo>
                    <a:pt x="9848431" y="1396949"/>
                  </a:lnTo>
                  <a:lnTo>
                    <a:pt x="9856508" y="1397939"/>
                  </a:lnTo>
                  <a:lnTo>
                    <a:pt x="9861931" y="1394409"/>
                  </a:lnTo>
                  <a:lnTo>
                    <a:pt x="9863150" y="1384554"/>
                  </a:lnTo>
                  <a:close/>
                </a:path>
                <a:path extrusionOk="0" h="3970654" w="10048875">
                  <a:moveTo>
                    <a:pt x="9868421" y="1553197"/>
                  </a:moveTo>
                  <a:lnTo>
                    <a:pt x="9867697" y="1550885"/>
                  </a:lnTo>
                  <a:lnTo>
                    <a:pt x="9864217" y="1546872"/>
                  </a:lnTo>
                  <a:lnTo>
                    <a:pt x="9862033" y="1545831"/>
                  </a:lnTo>
                  <a:lnTo>
                    <a:pt x="9859391" y="1545755"/>
                  </a:lnTo>
                  <a:lnTo>
                    <a:pt x="9853409" y="1544878"/>
                  </a:lnTo>
                  <a:lnTo>
                    <a:pt x="9850984" y="1549742"/>
                  </a:lnTo>
                  <a:lnTo>
                    <a:pt x="9848990" y="1554505"/>
                  </a:lnTo>
                  <a:lnTo>
                    <a:pt x="9848939" y="1557121"/>
                  </a:lnTo>
                  <a:lnTo>
                    <a:pt x="9849790" y="1559394"/>
                  </a:lnTo>
                  <a:lnTo>
                    <a:pt x="9853282" y="1563319"/>
                  </a:lnTo>
                  <a:lnTo>
                    <a:pt x="9855454" y="1564424"/>
                  </a:lnTo>
                  <a:lnTo>
                    <a:pt x="9858057" y="1564678"/>
                  </a:lnTo>
                  <a:lnTo>
                    <a:pt x="9863925" y="1565567"/>
                  </a:lnTo>
                  <a:lnTo>
                    <a:pt x="9867354" y="1560918"/>
                  </a:lnTo>
                  <a:lnTo>
                    <a:pt x="9868129" y="1555826"/>
                  </a:lnTo>
                  <a:lnTo>
                    <a:pt x="9868421" y="1553197"/>
                  </a:lnTo>
                  <a:close/>
                </a:path>
                <a:path extrusionOk="0" h="3970654" w="10048875">
                  <a:moveTo>
                    <a:pt x="9871227" y="1726984"/>
                  </a:moveTo>
                  <a:lnTo>
                    <a:pt x="9869970" y="1724875"/>
                  </a:lnTo>
                  <a:lnTo>
                    <a:pt x="9868497" y="1722920"/>
                  </a:lnTo>
                  <a:lnTo>
                    <a:pt x="9866795" y="1721129"/>
                  </a:lnTo>
                  <a:lnTo>
                    <a:pt x="9866363" y="1720786"/>
                  </a:lnTo>
                  <a:lnTo>
                    <a:pt x="9862591" y="1723009"/>
                  </a:lnTo>
                  <a:lnTo>
                    <a:pt x="9862591" y="1723669"/>
                  </a:lnTo>
                  <a:lnTo>
                    <a:pt x="9863353" y="1726044"/>
                  </a:lnTo>
                  <a:lnTo>
                    <a:pt x="9864382" y="1728292"/>
                  </a:lnTo>
                  <a:lnTo>
                    <a:pt x="9865690" y="1730413"/>
                  </a:lnTo>
                  <a:lnTo>
                    <a:pt x="9871227" y="1726984"/>
                  </a:lnTo>
                  <a:close/>
                </a:path>
                <a:path extrusionOk="0" h="3970654" w="10048875">
                  <a:moveTo>
                    <a:pt x="9879635" y="1897811"/>
                  </a:moveTo>
                  <a:lnTo>
                    <a:pt x="9876980" y="1891957"/>
                  </a:lnTo>
                  <a:lnTo>
                    <a:pt x="9874720" y="1892782"/>
                  </a:lnTo>
                  <a:lnTo>
                    <a:pt x="9872574" y="1893849"/>
                  </a:lnTo>
                  <a:lnTo>
                    <a:pt x="9870567" y="1895157"/>
                  </a:lnTo>
                  <a:lnTo>
                    <a:pt x="9870224" y="1895271"/>
                  </a:lnTo>
                  <a:lnTo>
                    <a:pt x="9871888" y="1899589"/>
                  </a:lnTo>
                  <a:lnTo>
                    <a:pt x="9872662" y="1899589"/>
                  </a:lnTo>
                  <a:lnTo>
                    <a:pt x="9875063" y="1899285"/>
                  </a:lnTo>
                  <a:lnTo>
                    <a:pt x="9877387" y="1898688"/>
                  </a:lnTo>
                  <a:lnTo>
                    <a:pt x="9879635" y="1897811"/>
                  </a:lnTo>
                  <a:close/>
                </a:path>
                <a:path extrusionOk="0" h="3970654" w="10048875">
                  <a:moveTo>
                    <a:pt x="9886937" y="2069757"/>
                  </a:moveTo>
                  <a:lnTo>
                    <a:pt x="9880854" y="2067534"/>
                  </a:lnTo>
                  <a:lnTo>
                    <a:pt x="9880130" y="2069757"/>
                  </a:lnTo>
                  <a:lnTo>
                    <a:pt x="9879711" y="2072055"/>
                  </a:lnTo>
                  <a:lnTo>
                    <a:pt x="9879635" y="2075510"/>
                  </a:lnTo>
                  <a:lnTo>
                    <a:pt x="9884169" y="2076386"/>
                  </a:lnTo>
                  <a:lnTo>
                    <a:pt x="9885286" y="2074265"/>
                  </a:lnTo>
                  <a:lnTo>
                    <a:pt x="9886213" y="2072055"/>
                  </a:lnTo>
                  <a:lnTo>
                    <a:pt x="9886937" y="2069757"/>
                  </a:lnTo>
                  <a:close/>
                </a:path>
                <a:path extrusionOk="0" h="3970654" w="10048875">
                  <a:moveTo>
                    <a:pt x="9975558" y="174155"/>
                  </a:moveTo>
                  <a:lnTo>
                    <a:pt x="9972904" y="168287"/>
                  </a:lnTo>
                  <a:lnTo>
                    <a:pt x="9970618" y="169138"/>
                  </a:lnTo>
                  <a:lnTo>
                    <a:pt x="9968446" y="170205"/>
                  </a:lnTo>
                  <a:lnTo>
                    <a:pt x="9966376" y="171500"/>
                  </a:lnTo>
                  <a:lnTo>
                    <a:pt x="9966160" y="171602"/>
                  </a:lnTo>
                  <a:lnTo>
                    <a:pt x="9967709" y="175920"/>
                  </a:lnTo>
                  <a:lnTo>
                    <a:pt x="9968484" y="175920"/>
                  </a:lnTo>
                  <a:lnTo>
                    <a:pt x="9970910" y="175628"/>
                  </a:lnTo>
                  <a:lnTo>
                    <a:pt x="9973272" y="175044"/>
                  </a:lnTo>
                  <a:lnTo>
                    <a:pt x="9975558" y="174155"/>
                  </a:lnTo>
                  <a:close/>
                </a:path>
                <a:path extrusionOk="0" h="3970654" w="10048875">
                  <a:moveTo>
                    <a:pt x="9982746" y="343877"/>
                  </a:moveTo>
                  <a:lnTo>
                    <a:pt x="9981489" y="341795"/>
                  </a:lnTo>
                  <a:lnTo>
                    <a:pt x="9980003" y="339877"/>
                  </a:lnTo>
                  <a:lnTo>
                    <a:pt x="9977882" y="337680"/>
                  </a:lnTo>
                  <a:lnTo>
                    <a:pt x="9974123" y="340550"/>
                  </a:lnTo>
                  <a:lnTo>
                    <a:pt x="9974859" y="342950"/>
                  </a:lnTo>
                  <a:lnTo>
                    <a:pt x="9975863" y="345249"/>
                  </a:lnTo>
                  <a:lnTo>
                    <a:pt x="9977107" y="347408"/>
                  </a:lnTo>
                  <a:lnTo>
                    <a:pt x="9982746" y="343877"/>
                  </a:lnTo>
                  <a:close/>
                </a:path>
                <a:path extrusionOk="0" h="3970654" w="10048875">
                  <a:moveTo>
                    <a:pt x="9991268" y="511378"/>
                  </a:moveTo>
                  <a:lnTo>
                    <a:pt x="9989045" y="510222"/>
                  </a:lnTo>
                  <a:lnTo>
                    <a:pt x="9986721" y="509333"/>
                  </a:lnTo>
                  <a:lnTo>
                    <a:pt x="9984295" y="508723"/>
                  </a:lnTo>
                  <a:lnTo>
                    <a:pt x="9983749" y="508723"/>
                  </a:lnTo>
                  <a:lnTo>
                    <a:pt x="9982200" y="513156"/>
                  </a:lnTo>
                  <a:lnTo>
                    <a:pt x="9984080" y="514705"/>
                  </a:lnTo>
                  <a:lnTo>
                    <a:pt x="9986112" y="516026"/>
                  </a:lnTo>
                  <a:lnTo>
                    <a:pt x="9988283" y="517131"/>
                  </a:lnTo>
                  <a:lnTo>
                    <a:pt x="9991268" y="511378"/>
                  </a:lnTo>
                  <a:close/>
                </a:path>
                <a:path extrusionOk="0" h="3970654" w="10048875">
                  <a:moveTo>
                    <a:pt x="9998570" y="682764"/>
                  </a:moveTo>
                  <a:lnTo>
                    <a:pt x="9996653" y="681240"/>
                  </a:lnTo>
                  <a:lnTo>
                    <a:pt x="9994595" y="679958"/>
                  </a:lnTo>
                  <a:lnTo>
                    <a:pt x="9992373" y="678891"/>
                  </a:lnTo>
                  <a:lnTo>
                    <a:pt x="9989388" y="684644"/>
                  </a:lnTo>
                  <a:lnTo>
                    <a:pt x="9991611" y="685774"/>
                  </a:lnTo>
                  <a:lnTo>
                    <a:pt x="9993935" y="686612"/>
                  </a:lnTo>
                  <a:lnTo>
                    <a:pt x="9996360" y="687184"/>
                  </a:lnTo>
                  <a:lnTo>
                    <a:pt x="9996957" y="687184"/>
                  </a:lnTo>
                  <a:lnTo>
                    <a:pt x="9998570" y="682764"/>
                  </a:lnTo>
                  <a:close/>
                </a:path>
                <a:path extrusionOk="0" h="3970654" w="10048875">
                  <a:moveTo>
                    <a:pt x="10007536" y="861453"/>
                  </a:moveTo>
                  <a:lnTo>
                    <a:pt x="10004882" y="855586"/>
                  </a:lnTo>
                  <a:lnTo>
                    <a:pt x="10002647" y="856462"/>
                  </a:lnTo>
                  <a:lnTo>
                    <a:pt x="10000501" y="857516"/>
                  </a:lnTo>
                  <a:lnTo>
                    <a:pt x="9998456" y="858799"/>
                  </a:lnTo>
                  <a:lnTo>
                    <a:pt x="9998126" y="859015"/>
                  </a:lnTo>
                  <a:lnTo>
                    <a:pt x="9999675" y="863219"/>
                  </a:lnTo>
                  <a:lnTo>
                    <a:pt x="10000450" y="863219"/>
                  </a:lnTo>
                  <a:lnTo>
                    <a:pt x="10002901" y="862990"/>
                  </a:lnTo>
                  <a:lnTo>
                    <a:pt x="10005263" y="862393"/>
                  </a:lnTo>
                  <a:lnTo>
                    <a:pt x="10007536" y="861453"/>
                  </a:lnTo>
                  <a:close/>
                </a:path>
                <a:path extrusionOk="0" h="3970654" w="10048875">
                  <a:moveTo>
                    <a:pt x="10015715" y="1028407"/>
                  </a:moveTo>
                  <a:lnTo>
                    <a:pt x="10013518" y="1027226"/>
                  </a:lnTo>
                  <a:lnTo>
                    <a:pt x="10011194" y="1026375"/>
                  </a:lnTo>
                  <a:lnTo>
                    <a:pt x="10008197" y="1025753"/>
                  </a:lnTo>
                  <a:lnTo>
                    <a:pt x="10006533" y="1030173"/>
                  </a:lnTo>
                  <a:lnTo>
                    <a:pt x="10008425" y="1031722"/>
                  </a:lnTo>
                  <a:lnTo>
                    <a:pt x="10010457" y="1033056"/>
                  </a:lnTo>
                  <a:lnTo>
                    <a:pt x="10012629" y="1034161"/>
                  </a:lnTo>
                  <a:lnTo>
                    <a:pt x="10013505" y="1032611"/>
                  </a:lnTo>
                  <a:lnTo>
                    <a:pt x="10014280" y="1030947"/>
                  </a:lnTo>
                  <a:lnTo>
                    <a:pt x="10015715" y="1028407"/>
                  </a:lnTo>
                  <a:close/>
                </a:path>
                <a:path extrusionOk="0" h="3970654" w="10048875">
                  <a:moveTo>
                    <a:pt x="10023018" y="1198232"/>
                  </a:moveTo>
                  <a:lnTo>
                    <a:pt x="10017265" y="1195146"/>
                  </a:lnTo>
                  <a:lnTo>
                    <a:pt x="10016160" y="1197368"/>
                  </a:lnTo>
                  <a:lnTo>
                    <a:pt x="10015309" y="1199692"/>
                  </a:lnTo>
                  <a:lnTo>
                    <a:pt x="10014725" y="1202105"/>
                  </a:lnTo>
                  <a:lnTo>
                    <a:pt x="10014610" y="1202778"/>
                  </a:lnTo>
                  <a:lnTo>
                    <a:pt x="10019043" y="1204328"/>
                  </a:lnTo>
                  <a:lnTo>
                    <a:pt x="10020668" y="1202486"/>
                  </a:lnTo>
                  <a:lnTo>
                    <a:pt x="10021989" y="1200467"/>
                  </a:lnTo>
                  <a:lnTo>
                    <a:pt x="10023018" y="1198232"/>
                  </a:lnTo>
                  <a:close/>
                </a:path>
                <a:path extrusionOk="0" h="3970654" w="10048875">
                  <a:moveTo>
                    <a:pt x="10031324" y="1374597"/>
                  </a:moveTo>
                  <a:lnTo>
                    <a:pt x="10025570" y="1371612"/>
                  </a:lnTo>
                  <a:lnTo>
                    <a:pt x="10024440" y="1373835"/>
                  </a:lnTo>
                  <a:lnTo>
                    <a:pt x="10023602" y="1376159"/>
                  </a:lnTo>
                  <a:lnTo>
                    <a:pt x="10023018" y="1378585"/>
                  </a:lnTo>
                  <a:lnTo>
                    <a:pt x="10022916" y="1379131"/>
                  </a:lnTo>
                  <a:lnTo>
                    <a:pt x="10027450" y="1380680"/>
                  </a:lnTo>
                  <a:lnTo>
                    <a:pt x="10028999" y="1378826"/>
                  </a:lnTo>
                  <a:lnTo>
                    <a:pt x="10030295" y="1376794"/>
                  </a:lnTo>
                  <a:lnTo>
                    <a:pt x="10031324" y="1374597"/>
                  </a:lnTo>
                  <a:close/>
                </a:path>
                <a:path extrusionOk="0" h="3970654" w="10048875">
                  <a:moveTo>
                    <a:pt x="10039947" y="1548853"/>
                  </a:moveTo>
                  <a:lnTo>
                    <a:pt x="10037293" y="1542999"/>
                  </a:lnTo>
                  <a:lnTo>
                    <a:pt x="10035045" y="1543824"/>
                  </a:lnTo>
                  <a:lnTo>
                    <a:pt x="10032898" y="1544878"/>
                  </a:lnTo>
                  <a:lnTo>
                    <a:pt x="10030879" y="1546199"/>
                  </a:lnTo>
                  <a:lnTo>
                    <a:pt x="10030549" y="1546313"/>
                  </a:lnTo>
                  <a:lnTo>
                    <a:pt x="10032213" y="1550631"/>
                  </a:lnTo>
                  <a:lnTo>
                    <a:pt x="10032987" y="1550631"/>
                  </a:lnTo>
                  <a:lnTo>
                    <a:pt x="10035388" y="1550327"/>
                  </a:lnTo>
                  <a:lnTo>
                    <a:pt x="10037712" y="1549730"/>
                  </a:lnTo>
                  <a:lnTo>
                    <a:pt x="10039947" y="1548853"/>
                  </a:lnTo>
                  <a:close/>
                </a:path>
                <a:path extrusionOk="0" h="3970654" w="10048875">
                  <a:moveTo>
                    <a:pt x="10048253" y="1718360"/>
                  </a:moveTo>
                  <a:lnTo>
                    <a:pt x="10044824" y="1712709"/>
                  </a:lnTo>
                  <a:lnTo>
                    <a:pt x="10042703" y="1713979"/>
                  </a:lnTo>
                  <a:lnTo>
                    <a:pt x="10040747" y="1715452"/>
                  </a:lnTo>
                  <a:lnTo>
                    <a:pt x="10038956" y="1717141"/>
                  </a:lnTo>
                  <a:lnTo>
                    <a:pt x="10038626" y="1717586"/>
                  </a:lnTo>
                  <a:lnTo>
                    <a:pt x="10040950" y="1721345"/>
                  </a:lnTo>
                  <a:lnTo>
                    <a:pt x="10041496" y="1721345"/>
                  </a:lnTo>
                  <a:lnTo>
                    <a:pt x="10043858" y="1720583"/>
                  </a:lnTo>
                  <a:lnTo>
                    <a:pt x="10046106" y="1719592"/>
                  </a:lnTo>
                  <a:lnTo>
                    <a:pt x="10048253" y="1718360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9244127" y="4448606"/>
              <a:ext cx="180975" cy="16510"/>
            </a:xfrm>
            <a:custGeom>
              <a:rect b="b" l="l" r="r" t="t"/>
              <a:pathLst>
                <a:path extrusionOk="0" h="16510" w="180975">
                  <a:moveTo>
                    <a:pt x="9182" y="12179"/>
                  </a:moveTo>
                  <a:lnTo>
                    <a:pt x="7327" y="10591"/>
                  </a:lnTo>
                  <a:lnTo>
                    <a:pt x="5295" y="9271"/>
                  </a:lnTo>
                  <a:lnTo>
                    <a:pt x="3098" y="8191"/>
                  </a:lnTo>
                  <a:lnTo>
                    <a:pt x="0" y="13944"/>
                  </a:lnTo>
                  <a:lnTo>
                    <a:pt x="2197" y="15125"/>
                  </a:lnTo>
                  <a:lnTo>
                    <a:pt x="4521" y="15976"/>
                  </a:lnTo>
                  <a:lnTo>
                    <a:pt x="6972" y="16497"/>
                  </a:lnTo>
                  <a:lnTo>
                    <a:pt x="7670" y="16497"/>
                  </a:lnTo>
                  <a:lnTo>
                    <a:pt x="9182" y="12179"/>
                  </a:lnTo>
                  <a:close/>
                </a:path>
                <a:path extrusionOk="0" h="16510" w="180975">
                  <a:moveTo>
                    <a:pt x="180454" y="5537"/>
                  </a:moveTo>
                  <a:lnTo>
                    <a:pt x="177025" y="0"/>
                  </a:lnTo>
                  <a:lnTo>
                    <a:pt x="174866" y="1206"/>
                  </a:lnTo>
                  <a:lnTo>
                    <a:pt x="172910" y="2679"/>
                  </a:lnTo>
                  <a:lnTo>
                    <a:pt x="171157" y="4432"/>
                  </a:lnTo>
                  <a:lnTo>
                    <a:pt x="170827" y="4876"/>
                  </a:lnTo>
                  <a:lnTo>
                    <a:pt x="173037" y="8636"/>
                  </a:lnTo>
                  <a:lnTo>
                    <a:pt x="173596" y="8636"/>
                  </a:lnTo>
                  <a:lnTo>
                    <a:pt x="176022" y="7912"/>
                  </a:lnTo>
                  <a:lnTo>
                    <a:pt x="178308" y="6870"/>
                  </a:lnTo>
                  <a:lnTo>
                    <a:pt x="180454" y="5537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6521938" y="1472049"/>
              <a:ext cx="9638665" cy="1958975"/>
            </a:xfrm>
            <a:custGeom>
              <a:rect b="b" l="l" r="r" t="t"/>
              <a:pathLst>
                <a:path extrusionOk="0" h="1958975" w="9638665">
                  <a:moveTo>
                    <a:pt x="0" y="1958665"/>
                  </a:moveTo>
                  <a:lnTo>
                    <a:pt x="0" y="579865"/>
                  </a:lnTo>
                  <a:lnTo>
                    <a:pt x="9638210" y="0"/>
                  </a:lnTo>
                  <a:lnTo>
                    <a:pt x="9638210" y="1378799"/>
                  </a:lnTo>
                  <a:lnTo>
                    <a:pt x="0" y="1958665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5562244" y="393859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10726136" y="3343882"/>
                  </a:moveTo>
                  <a:lnTo>
                    <a:pt x="10043596" y="2114889"/>
                  </a:lnTo>
                  <a:lnTo>
                    <a:pt x="9361056" y="2114889"/>
                  </a:lnTo>
                  <a:lnTo>
                    <a:pt x="9003798" y="1416970"/>
                  </a:lnTo>
                  <a:lnTo>
                    <a:pt x="0" y="1958665"/>
                  </a:lnTo>
                  <a:lnTo>
                    <a:pt x="0" y="579755"/>
                  </a:lnTo>
                  <a:lnTo>
                    <a:pt x="9638099" y="0"/>
                  </a:lnTo>
                  <a:lnTo>
                    <a:pt x="9638099" y="1378799"/>
                  </a:lnTo>
                  <a:lnTo>
                    <a:pt x="9636882" y="1378910"/>
                  </a:lnTo>
                  <a:lnTo>
                    <a:pt x="9766663" y="1757853"/>
                  </a:lnTo>
                  <a:lnTo>
                    <a:pt x="10320861" y="1757853"/>
                  </a:lnTo>
                  <a:lnTo>
                    <a:pt x="10726136" y="3343882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5562231" y="393864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9003805" y="1416977"/>
                  </a:moveTo>
                  <a:lnTo>
                    <a:pt x="114846" y="1822805"/>
                  </a:lnTo>
                  <a:lnTo>
                    <a:pt x="0" y="579755"/>
                  </a:lnTo>
                  <a:lnTo>
                    <a:pt x="0" y="1958670"/>
                  </a:lnTo>
                  <a:lnTo>
                    <a:pt x="959700" y="1900936"/>
                  </a:lnTo>
                  <a:lnTo>
                    <a:pt x="9003805" y="1416977"/>
                  </a:lnTo>
                  <a:close/>
                </a:path>
                <a:path extrusionOk="0" h="3343910" w="10726419">
                  <a:moveTo>
                    <a:pt x="9638106" y="0"/>
                  </a:moveTo>
                  <a:lnTo>
                    <a:pt x="1333881" y="499541"/>
                  </a:lnTo>
                  <a:lnTo>
                    <a:pt x="9579026" y="66713"/>
                  </a:lnTo>
                  <a:lnTo>
                    <a:pt x="9636887" y="1378915"/>
                  </a:lnTo>
                  <a:lnTo>
                    <a:pt x="9638106" y="0"/>
                  </a:lnTo>
                  <a:close/>
                </a:path>
                <a:path extrusionOk="0" h="3343910" w="10726419">
                  <a:moveTo>
                    <a:pt x="10245306" y="2478240"/>
                  </a:moveTo>
                  <a:lnTo>
                    <a:pt x="1038479" y="2951111"/>
                  </a:lnTo>
                  <a:lnTo>
                    <a:pt x="959700" y="1900936"/>
                  </a:lnTo>
                  <a:lnTo>
                    <a:pt x="959700" y="3036862"/>
                  </a:lnTo>
                  <a:lnTo>
                    <a:pt x="10245306" y="2478240"/>
                  </a:lnTo>
                  <a:close/>
                </a:path>
                <a:path extrusionOk="0" h="3343910" w="10726419">
                  <a:moveTo>
                    <a:pt x="10597909" y="1078191"/>
                  </a:moveTo>
                  <a:lnTo>
                    <a:pt x="9638106" y="1135951"/>
                  </a:lnTo>
                  <a:lnTo>
                    <a:pt x="10525328" y="1161618"/>
                  </a:lnTo>
                  <a:lnTo>
                    <a:pt x="10597909" y="2456992"/>
                  </a:lnTo>
                  <a:lnTo>
                    <a:pt x="10597909" y="1078191"/>
                  </a:lnTo>
                  <a:close/>
                </a:path>
                <a:path extrusionOk="0" h="3343910" w="10726419">
                  <a:moveTo>
                    <a:pt x="10726141" y="3343884"/>
                  </a:moveTo>
                  <a:lnTo>
                    <a:pt x="10320871" y="1757857"/>
                  </a:lnTo>
                  <a:lnTo>
                    <a:pt x="9766668" y="1757857"/>
                  </a:lnTo>
                  <a:lnTo>
                    <a:pt x="10280929" y="1822805"/>
                  </a:lnTo>
                  <a:lnTo>
                    <a:pt x="10726141" y="3343884"/>
                  </a:lnTo>
                  <a:close/>
                </a:path>
                <a:path extrusionOk="0" h="3343910" w="10726419">
                  <a:moveTo>
                    <a:pt x="10726141" y="3343884"/>
                  </a:moveTo>
                  <a:lnTo>
                    <a:pt x="10054552" y="2009673"/>
                  </a:lnTo>
                  <a:lnTo>
                    <a:pt x="9407754" y="2009673"/>
                  </a:lnTo>
                  <a:lnTo>
                    <a:pt x="9003805" y="1416977"/>
                  </a:lnTo>
                  <a:lnTo>
                    <a:pt x="9361068" y="2114893"/>
                  </a:lnTo>
                  <a:lnTo>
                    <a:pt x="10043604" y="2114893"/>
                  </a:lnTo>
                  <a:lnTo>
                    <a:pt x="10726141" y="3343884"/>
                  </a:lnTo>
                  <a:close/>
                </a:path>
              </a:pathLst>
            </a:custGeom>
            <a:solidFill>
              <a:srgbClr val="1E1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5224348" y="204672"/>
              <a:ext cx="10478135" cy="2367915"/>
            </a:xfrm>
            <a:custGeom>
              <a:rect b="b" l="l" r="r" t="t"/>
              <a:pathLst>
                <a:path extrusionOk="0" h="2367915" w="10478135">
                  <a:moveTo>
                    <a:pt x="873163" y="1386763"/>
                  </a:moveTo>
                  <a:lnTo>
                    <a:pt x="0" y="1458455"/>
                  </a:lnTo>
                  <a:lnTo>
                    <a:pt x="0" y="1568107"/>
                  </a:lnTo>
                  <a:lnTo>
                    <a:pt x="873163" y="1386763"/>
                  </a:lnTo>
                  <a:close/>
                </a:path>
                <a:path extrusionOk="0" h="2367915" w="10478135">
                  <a:moveTo>
                    <a:pt x="1297584" y="1458455"/>
                  </a:moveTo>
                  <a:lnTo>
                    <a:pt x="53873" y="1947049"/>
                  </a:lnTo>
                  <a:lnTo>
                    <a:pt x="183210" y="2044293"/>
                  </a:lnTo>
                  <a:lnTo>
                    <a:pt x="1297584" y="1458455"/>
                  </a:lnTo>
                  <a:close/>
                </a:path>
                <a:path extrusionOk="0" h="2367915" w="10478135">
                  <a:moveTo>
                    <a:pt x="1433779" y="1267383"/>
                  </a:moveTo>
                  <a:lnTo>
                    <a:pt x="0" y="1009370"/>
                  </a:lnTo>
                  <a:lnTo>
                    <a:pt x="0" y="1138377"/>
                  </a:lnTo>
                  <a:lnTo>
                    <a:pt x="1433779" y="1267383"/>
                  </a:lnTo>
                  <a:close/>
                </a:path>
                <a:path extrusionOk="0" h="2367915" w="10478135">
                  <a:moveTo>
                    <a:pt x="1811172" y="1568107"/>
                  </a:moveTo>
                  <a:lnTo>
                    <a:pt x="97028" y="2246769"/>
                  </a:lnTo>
                  <a:lnTo>
                    <a:pt x="337883" y="2367813"/>
                  </a:lnTo>
                  <a:lnTo>
                    <a:pt x="1811172" y="1568107"/>
                  </a:lnTo>
                  <a:close/>
                </a:path>
                <a:path extrusionOk="0" h="2367915" w="10478135">
                  <a:moveTo>
                    <a:pt x="1951240" y="1095667"/>
                  </a:moveTo>
                  <a:lnTo>
                    <a:pt x="183210" y="610514"/>
                  </a:lnTo>
                  <a:lnTo>
                    <a:pt x="183210" y="768946"/>
                  </a:lnTo>
                  <a:lnTo>
                    <a:pt x="1951240" y="1095667"/>
                  </a:lnTo>
                  <a:close/>
                </a:path>
                <a:path extrusionOk="0" h="2367915" w="10478135">
                  <a:moveTo>
                    <a:pt x="10294417" y="1598752"/>
                  </a:moveTo>
                  <a:lnTo>
                    <a:pt x="8526374" y="1272146"/>
                  </a:lnTo>
                  <a:lnTo>
                    <a:pt x="10294417" y="1757184"/>
                  </a:lnTo>
                  <a:lnTo>
                    <a:pt x="10294417" y="1598752"/>
                  </a:lnTo>
                  <a:close/>
                </a:path>
                <a:path extrusionOk="0" h="2367915" w="10478135">
                  <a:moveTo>
                    <a:pt x="10380599" y="121043"/>
                  </a:moveTo>
                  <a:lnTo>
                    <a:pt x="10139845" y="0"/>
                  </a:lnTo>
                  <a:lnTo>
                    <a:pt x="8666455" y="799706"/>
                  </a:lnTo>
                  <a:lnTo>
                    <a:pt x="10380599" y="121043"/>
                  </a:lnTo>
                  <a:close/>
                </a:path>
                <a:path extrusionOk="0" h="2367915" w="10478135">
                  <a:moveTo>
                    <a:pt x="10423754" y="420649"/>
                  </a:moveTo>
                  <a:lnTo>
                    <a:pt x="10294417" y="323405"/>
                  </a:lnTo>
                  <a:lnTo>
                    <a:pt x="9180043" y="909345"/>
                  </a:lnTo>
                  <a:lnTo>
                    <a:pt x="10423754" y="420649"/>
                  </a:lnTo>
                  <a:close/>
                </a:path>
                <a:path extrusionOk="0" h="2367915" w="10478135">
                  <a:moveTo>
                    <a:pt x="10477627" y="1229321"/>
                  </a:moveTo>
                  <a:lnTo>
                    <a:pt x="9043848" y="1100315"/>
                  </a:lnTo>
                  <a:lnTo>
                    <a:pt x="10477627" y="1358328"/>
                  </a:lnTo>
                  <a:lnTo>
                    <a:pt x="10477627" y="1229321"/>
                  </a:lnTo>
                  <a:close/>
                </a:path>
                <a:path extrusionOk="0" h="2367915" w="10478135">
                  <a:moveTo>
                    <a:pt x="10477627" y="799706"/>
                  </a:moveTo>
                  <a:lnTo>
                    <a:pt x="9604464" y="981049"/>
                  </a:lnTo>
                  <a:lnTo>
                    <a:pt x="10477627" y="909345"/>
                  </a:lnTo>
                  <a:lnTo>
                    <a:pt x="10477627" y="799706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5" name="Google Shape;515;p6"/>
          <p:cNvSpPr txBox="1"/>
          <p:nvPr/>
        </p:nvSpPr>
        <p:spPr>
          <a:xfrm rot="-119934">
            <a:off x="6493905" y="1180608"/>
            <a:ext cx="9022290" cy="574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latin typeface="Comic Sans MS"/>
                <a:ea typeface="Comic Sans MS"/>
                <a:cs typeface="Comic Sans MS"/>
                <a:sym typeface="Comic Sans MS"/>
              </a:rPr>
              <a:t>I’M REALLY GOOD AT..</a:t>
            </a:r>
            <a:endParaRPr baseline="30000" sz="8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6" name="Google Shape;516;p6"/>
          <p:cNvSpPr txBox="1"/>
          <p:nvPr>
            <p:ph type="title"/>
          </p:nvPr>
        </p:nvSpPr>
        <p:spPr>
          <a:xfrm>
            <a:off x="3758708" y="4050481"/>
            <a:ext cx="10079649" cy="213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800">
            <a:spAutoFit/>
          </a:bodyPr>
          <a:lstStyle/>
          <a:p>
            <a:pPr indent="0" lvl="0" marL="1667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100">
                <a:latin typeface="Comic Sans MS"/>
                <a:ea typeface="Comic Sans MS"/>
                <a:cs typeface="Comic Sans MS"/>
                <a:sym typeface="Comic Sans MS"/>
              </a:rPr>
              <a:t>Student strengths go here.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17" name="Google Shape;517;p6"/>
          <p:cNvGrpSpPr/>
          <p:nvPr/>
        </p:nvGrpSpPr>
        <p:grpSpPr>
          <a:xfrm>
            <a:off x="15803593" y="7935803"/>
            <a:ext cx="2484692" cy="2351744"/>
            <a:chOff x="15803593" y="7935803"/>
            <a:chExt cx="2484692" cy="2351744"/>
          </a:xfrm>
        </p:grpSpPr>
        <p:sp>
          <p:nvSpPr>
            <p:cNvPr id="518" name="Google Shape;518;p6"/>
            <p:cNvSpPr/>
            <p:nvPr/>
          </p:nvSpPr>
          <p:spPr>
            <a:xfrm>
              <a:off x="16133095" y="8347622"/>
              <a:ext cx="2155190" cy="1939925"/>
            </a:xfrm>
            <a:custGeom>
              <a:rect b="b" l="l" r="r" t="t"/>
              <a:pathLst>
                <a:path extrusionOk="0" h="1939925" w="2155190">
                  <a:moveTo>
                    <a:pt x="1957508" y="896476"/>
                  </a:moveTo>
                  <a:lnTo>
                    <a:pt x="1588860" y="896476"/>
                  </a:lnTo>
                  <a:lnTo>
                    <a:pt x="1773175" y="0"/>
                  </a:lnTo>
                  <a:lnTo>
                    <a:pt x="1951216" y="865944"/>
                  </a:lnTo>
                  <a:lnTo>
                    <a:pt x="1957508" y="896476"/>
                  </a:lnTo>
                  <a:close/>
                </a:path>
                <a:path extrusionOk="0" h="1939925" w="2155190">
                  <a:moveTo>
                    <a:pt x="2154903" y="932040"/>
                  </a:moveTo>
                  <a:lnTo>
                    <a:pt x="1180633" y="932040"/>
                  </a:lnTo>
                  <a:lnTo>
                    <a:pt x="1229989" y="280067"/>
                  </a:lnTo>
                  <a:lnTo>
                    <a:pt x="1588860" y="896476"/>
                  </a:lnTo>
                  <a:lnTo>
                    <a:pt x="2154903" y="896476"/>
                  </a:lnTo>
                  <a:lnTo>
                    <a:pt x="2154903" y="932040"/>
                  </a:lnTo>
                  <a:close/>
                </a:path>
                <a:path extrusionOk="0" h="1939925" w="2155190">
                  <a:moveTo>
                    <a:pt x="2154903" y="1198376"/>
                  </a:moveTo>
                  <a:lnTo>
                    <a:pt x="815776" y="1198376"/>
                  </a:lnTo>
                  <a:lnTo>
                    <a:pt x="504892" y="505564"/>
                  </a:lnTo>
                  <a:lnTo>
                    <a:pt x="1180633" y="932040"/>
                  </a:lnTo>
                  <a:lnTo>
                    <a:pt x="2154903" y="932040"/>
                  </a:lnTo>
                  <a:lnTo>
                    <a:pt x="2154903" y="1198376"/>
                  </a:lnTo>
                  <a:close/>
                </a:path>
                <a:path extrusionOk="0" h="1939925" w="2155190">
                  <a:moveTo>
                    <a:pt x="2154903" y="896476"/>
                  </a:moveTo>
                  <a:lnTo>
                    <a:pt x="1957508" y="896476"/>
                  </a:lnTo>
                  <a:lnTo>
                    <a:pt x="2154903" y="530580"/>
                  </a:lnTo>
                  <a:lnTo>
                    <a:pt x="2154903" y="896476"/>
                  </a:lnTo>
                  <a:close/>
                </a:path>
                <a:path extrusionOk="0" h="1939925" w="2155190">
                  <a:moveTo>
                    <a:pt x="2154903" y="1939377"/>
                  </a:moveTo>
                  <a:lnTo>
                    <a:pt x="722593" y="1939377"/>
                  </a:lnTo>
                  <a:lnTo>
                    <a:pt x="726240" y="1935671"/>
                  </a:lnTo>
                  <a:lnTo>
                    <a:pt x="12596" y="1726141"/>
                  </a:lnTo>
                  <a:lnTo>
                    <a:pt x="718611" y="1600151"/>
                  </a:lnTo>
                  <a:lnTo>
                    <a:pt x="0" y="1133433"/>
                  </a:lnTo>
                  <a:lnTo>
                    <a:pt x="815776" y="1198376"/>
                  </a:lnTo>
                  <a:lnTo>
                    <a:pt x="2154903" y="1198376"/>
                  </a:lnTo>
                  <a:lnTo>
                    <a:pt x="2154903" y="1939377"/>
                  </a:lnTo>
                  <a:close/>
                </a:path>
              </a:pathLst>
            </a:custGeom>
            <a:solidFill>
              <a:srgbClr val="FAE7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9" name="Google Shape;51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803593" y="7935803"/>
              <a:ext cx="2484407" cy="23511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0" name="Google Shape;520;p6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1" name="Google Shape;521;p6"/>
          <p:cNvSpPr txBox="1"/>
          <p:nvPr>
            <p:ph idx="11" type="ftr"/>
          </p:nvPr>
        </p:nvSpPr>
        <p:spPr>
          <a:xfrm>
            <a:off x="86775" y="9942550"/>
            <a:ext cx="26607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C3ForMe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6255" y="8277772"/>
            <a:ext cx="228073" cy="22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4479" y="8277756"/>
            <a:ext cx="228245" cy="22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46317" y="7561386"/>
            <a:ext cx="228276" cy="22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04463" y="7561402"/>
            <a:ext cx="228213" cy="22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75948" y="7561464"/>
            <a:ext cx="228041" cy="22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33047" y="7561495"/>
            <a:ext cx="228213" cy="22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92037" y="7561386"/>
            <a:ext cx="228073" cy="22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79345" y="7919344"/>
            <a:ext cx="228245" cy="22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21152" y="7919548"/>
            <a:ext cx="228041" cy="22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50027" y="7919344"/>
            <a:ext cx="228229" cy="22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891912" y="7919485"/>
            <a:ext cx="228104" cy="22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533969" y="7919516"/>
            <a:ext cx="228026" cy="22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804541" y="7919548"/>
            <a:ext cx="228088" cy="22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175463" y="7919548"/>
            <a:ext cx="228088" cy="2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446380" y="7919516"/>
            <a:ext cx="228182" cy="22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250574" y="7561495"/>
            <a:ext cx="228026" cy="22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621183" y="7561386"/>
            <a:ext cx="228276" cy="22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979345" y="7561308"/>
            <a:ext cx="228135" cy="22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979251" y="8277725"/>
            <a:ext cx="228323" cy="22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621105" y="8277756"/>
            <a:ext cx="228213" cy="22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262896" y="8277804"/>
            <a:ext cx="228104" cy="2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891834" y="8277741"/>
            <a:ext cx="228292" cy="22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533656" y="8277741"/>
            <a:ext cx="228135" cy="22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175714" y="8277772"/>
            <a:ext cx="228026" cy="22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804510" y="7190339"/>
            <a:ext cx="228182" cy="22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446255" y="7190339"/>
            <a:ext cx="228073" cy="22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175463" y="7190370"/>
            <a:ext cx="228104" cy="2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533656" y="7190323"/>
            <a:ext cx="228104" cy="22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979439" y="8636090"/>
            <a:ext cx="228010" cy="22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621152" y="8636058"/>
            <a:ext cx="228104" cy="2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263006" y="8636341"/>
            <a:ext cx="228167" cy="22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892100" y="8636262"/>
            <a:ext cx="228182" cy="22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533656" y="8635996"/>
            <a:ext cx="228135" cy="22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175463" y="8636199"/>
            <a:ext cx="227995" cy="22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804510" y="8636027"/>
            <a:ext cx="228167" cy="22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446239" y="8636324"/>
            <a:ext cx="228198" cy="22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3891974" y="7190370"/>
            <a:ext cx="228104" cy="2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250574" y="7191199"/>
            <a:ext cx="228026" cy="22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21152" y="7190370"/>
            <a:ext cx="228041" cy="22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621386" y="9006996"/>
            <a:ext cx="228010" cy="22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262896" y="9006902"/>
            <a:ext cx="228323" cy="22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891505" y="9007184"/>
            <a:ext cx="228088" cy="22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533688" y="9006950"/>
            <a:ext cx="228182" cy="22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3175526" y="9006918"/>
            <a:ext cx="228229" cy="22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804541" y="9006981"/>
            <a:ext cx="228088" cy="2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446239" y="9006933"/>
            <a:ext cx="228088" cy="22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4262865" y="9364814"/>
            <a:ext cx="228182" cy="22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3891912" y="9365174"/>
            <a:ext cx="228135" cy="22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3533766" y="9365143"/>
            <a:ext cx="228260" cy="22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804541" y="6831536"/>
            <a:ext cx="228088" cy="22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7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175463" y="9365236"/>
            <a:ext cx="228088" cy="2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7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175417" y="6831536"/>
            <a:ext cx="228213" cy="22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7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891974" y="6832114"/>
            <a:ext cx="228041" cy="22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533688" y="6832083"/>
            <a:ext cx="228182" cy="22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7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4250027" y="6831724"/>
            <a:ext cx="228245" cy="22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7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447506" y="6833444"/>
            <a:ext cx="225602" cy="22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7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3892694" y="6474610"/>
            <a:ext cx="226728" cy="22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7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534313" y="6474657"/>
            <a:ext cx="226837" cy="22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3176104" y="6474688"/>
            <a:ext cx="226775" cy="22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7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980002" y="7190136"/>
            <a:ext cx="226837" cy="22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5338726" y="8637388"/>
            <a:ext cx="225602" cy="22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7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088765" y="7561980"/>
            <a:ext cx="226931" cy="22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4980080" y="9007700"/>
            <a:ext cx="226806" cy="22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7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4251231" y="6474594"/>
            <a:ext cx="225837" cy="22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088812" y="8277959"/>
            <a:ext cx="226884" cy="22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7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5338257" y="8278445"/>
            <a:ext cx="226837" cy="22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4621965" y="9365799"/>
            <a:ext cx="226822" cy="22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7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805183" y="9365908"/>
            <a:ext cx="226775" cy="22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7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447818" y="9366456"/>
            <a:ext cx="225461" cy="22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7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089016" y="8636653"/>
            <a:ext cx="227103" cy="22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7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5338726" y="7562622"/>
            <a:ext cx="225602" cy="22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7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4263944" y="9724273"/>
            <a:ext cx="225696" cy="22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7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3892491" y="9724086"/>
            <a:ext cx="227072" cy="22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7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5338382" y="7920142"/>
            <a:ext cx="226744" cy="22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7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3534595" y="9724149"/>
            <a:ext cx="226712" cy="22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7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3176683" y="9724742"/>
            <a:ext cx="225602" cy="22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7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089094" y="7920189"/>
            <a:ext cx="226837" cy="22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7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4621809" y="6832944"/>
            <a:ext cx="226681" cy="22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4981331" y="9367284"/>
            <a:ext cx="224085" cy="22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7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4981253" y="6834007"/>
            <a:ext cx="224351" cy="22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090063" y="7192606"/>
            <a:ext cx="224320" cy="22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090001" y="9009060"/>
            <a:ext cx="224226" cy="22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4623232" y="6476158"/>
            <a:ext cx="224101" cy="22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7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806574" y="9725572"/>
            <a:ext cx="224210" cy="22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5340478" y="9009905"/>
            <a:ext cx="222256" cy="22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7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5340509" y="7193326"/>
            <a:ext cx="222177" cy="22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7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4624045" y="9726447"/>
            <a:ext cx="222177" cy="22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7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2806700" y="6475923"/>
            <a:ext cx="224054" cy="22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7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3895196" y="6106628"/>
            <a:ext cx="219222" cy="21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7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3538707" y="6107894"/>
            <a:ext cx="218987" cy="21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7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450008" y="6479270"/>
            <a:ext cx="219112" cy="21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7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3180686" y="6108223"/>
            <a:ext cx="217705" cy="21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7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3539035" y="10099840"/>
            <a:ext cx="217502" cy="18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7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2091752" y="6835837"/>
            <a:ext cx="219097" cy="21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7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2093331" y="9370475"/>
            <a:ext cx="217564" cy="21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7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735076" y="8641516"/>
            <a:ext cx="217580" cy="21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7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734888" y="7925161"/>
            <a:ext cx="219081" cy="21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7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735060" y="7566437"/>
            <a:ext cx="217455" cy="21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7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734888" y="8282792"/>
            <a:ext cx="219097" cy="21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7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2453323" y="9730216"/>
            <a:ext cx="214937" cy="21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987132" y="9731279"/>
            <a:ext cx="212482" cy="21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7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5717248" y="8644628"/>
            <a:ext cx="211309" cy="21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7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738125" y="9015393"/>
            <a:ext cx="211544" cy="2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7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5715653" y="7569142"/>
            <a:ext cx="212826" cy="21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7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4256657" y="6109536"/>
            <a:ext cx="214953" cy="21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7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5715262" y="8284543"/>
            <a:ext cx="214687" cy="21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7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4270715" y="10101826"/>
            <a:ext cx="212482" cy="18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7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4986100" y="6480786"/>
            <a:ext cx="214671" cy="21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7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3898355" y="10101247"/>
            <a:ext cx="215359" cy="18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7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3183220" y="10102279"/>
            <a:ext cx="212654" cy="18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7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5715122" y="7926382"/>
            <a:ext cx="215047" cy="2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7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726428" y="7199315"/>
            <a:ext cx="210918" cy="21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7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5345403" y="6839965"/>
            <a:ext cx="212623" cy="21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7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5345153" y="9372930"/>
            <a:ext cx="212764" cy="21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7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2813158" y="6111507"/>
            <a:ext cx="210950" cy="21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7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2458765" y="10107127"/>
            <a:ext cx="203178" cy="17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7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728274" y="6843514"/>
            <a:ext cx="205539" cy="205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7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2814456" y="10104563"/>
            <a:ext cx="208291" cy="18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7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5719140" y="7200972"/>
            <a:ext cx="206978" cy="2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7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4631160" y="6112992"/>
            <a:ext cx="208213" cy="20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7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2098570" y="6484618"/>
            <a:ext cx="207025" cy="20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7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370722" y="8289735"/>
            <a:ext cx="204585" cy="20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7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5349360" y="6485775"/>
            <a:ext cx="204304" cy="20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7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372098" y="7573974"/>
            <a:ext cx="203209" cy="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4631692" y="10104797"/>
            <a:ext cx="207087" cy="18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7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5719219" y="9017723"/>
            <a:ext cx="207040" cy="20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7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2458123" y="6114728"/>
            <a:ext cx="204554" cy="20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3546166" y="5757285"/>
            <a:ext cx="203131" cy="20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7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5350142" y="9736049"/>
            <a:ext cx="203162" cy="20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7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2099149" y="9734469"/>
            <a:ext cx="206133" cy="20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7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370644" y="7931401"/>
            <a:ext cx="204491" cy="20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7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3904516" y="5757379"/>
            <a:ext cx="203006" cy="20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741691" y="9377277"/>
            <a:ext cx="204304" cy="20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4992293" y="6115901"/>
            <a:ext cx="202349" cy="20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7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3188411" y="5757739"/>
            <a:ext cx="202177" cy="20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7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371816" y="8649054"/>
            <a:ext cx="202130" cy="20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7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4263866" y="5758505"/>
            <a:ext cx="200644" cy="20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7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5722315" y="6845923"/>
            <a:ext cx="200613" cy="20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7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5723128" y="9380452"/>
            <a:ext cx="199112" cy="19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7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6081211" y="8292268"/>
            <a:ext cx="199206" cy="19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7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6081415" y="7934278"/>
            <a:ext cx="198971" cy="19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7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4994247" y="10109082"/>
            <a:ext cx="198924" cy="17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7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2822321" y="5762884"/>
            <a:ext cx="192013" cy="19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376961" y="9025292"/>
            <a:ext cx="191825" cy="19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7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6083541" y="8652760"/>
            <a:ext cx="194608" cy="19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6083541" y="7565327"/>
            <a:ext cx="194718" cy="19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7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375710" y="7206836"/>
            <a:ext cx="194702" cy="19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7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4640824" y="5765511"/>
            <a:ext cx="187790" cy="18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7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749478" y="9743101"/>
            <a:ext cx="187837" cy="18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7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2108641" y="6124079"/>
            <a:ext cx="187806" cy="18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7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737187" y="6494657"/>
            <a:ext cx="187994" cy="18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5361229" y="10105422"/>
            <a:ext cx="180722" cy="18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2109579" y="10116103"/>
            <a:ext cx="185007" cy="17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7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5360775" y="6126159"/>
            <a:ext cx="181848" cy="18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7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6089124" y="9029655"/>
            <a:ext cx="183256" cy="18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7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382512" y="6855915"/>
            <a:ext cx="180769" cy="18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7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6088514" y="7212153"/>
            <a:ext cx="184944" cy="18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5731681" y="6497065"/>
            <a:ext cx="181973" cy="18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7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2470446" y="5768920"/>
            <a:ext cx="179800" cy="17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7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383060" y="9390178"/>
            <a:ext cx="179847" cy="17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7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5732901" y="9747730"/>
            <a:ext cx="179721" cy="17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7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6093596" y="6859214"/>
            <a:ext cx="174373" cy="17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7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027635" y="8663127"/>
            <a:ext cx="173951" cy="17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7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6094800" y="9393368"/>
            <a:ext cx="172184" cy="17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7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026118" y="7945397"/>
            <a:ext cx="177251" cy="17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7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3917995" y="5412603"/>
            <a:ext cx="175906" cy="1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7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3559881" y="5412635"/>
            <a:ext cx="175968" cy="1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026431" y="8303214"/>
            <a:ext cx="176954" cy="17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7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3203439" y="5414621"/>
            <a:ext cx="172184" cy="17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7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5005334" y="5770249"/>
            <a:ext cx="176625" cy="1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7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027541" y="7587407"/>
            <a:ext cx="174295" cy="17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7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748118" y="6133821"/>
            <a:ext cx="166492" cy="16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7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6456309" y="7950698"/>
            <a:ext cx="165960" cy="16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7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6456418" y="8308937"/>
            <a:ext cx="165945" cy="1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7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4279848" y="5415793"/>
            <a:ext cx="169260" cy="16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7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6459702" y="7582137"/>
            <a:ext cx="158564" cy="16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7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035360" y="7223881"/>
            <a:ext cx="158720" cy="15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7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393459" y="6508622"/>
            <a:ext cx="160128" cy="15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7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762192" y="10127768"/>
            <a:ext cx="163193" cy="15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7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2122793" y="5779287"/>
            <a:ext cx="160284" cy="15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7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5745161" y="10118183"/>
            <a:ext cx="155812" cy="15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7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393771" y="9759192"/>
            <a:ext cx="157000" cy="15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7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5374333" y="5781133"/>
            <a:ext cx="155092" cy="15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5744723" y="6139076"/>
            <a:ext cx="156750" cy="15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6461266" y="8670352"/>
            <a:ext cx="157000" cy="15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7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1036298" y="9041430"/>
            <a:ext cx="156625" cy="15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7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6104418" y="6510342"/>
            <a:ext cx="152465" cy="15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7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2840085" y="5421345"/>
            <a:ext cx="158251" cy="15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7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4657462" y="5423377"/>
            <a:ext cx="155921" cy="15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7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6106294" y="9761225"/>
            <a:ext cx="149260" cy="15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7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6463361" y="7229448"/>
            <a:ext cx="151152" cy="15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7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041943" y="9405315"/>
            <a:ext cx="145382" cy="14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7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6463924" y="9046747"/>
            <a:ext cx="151371" cy="14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7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2485802" y="5426255"/>
            <a:ext cx="149901" cy="14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7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040692" y="6871005"/>
            <a:ext cx="149322" cy="14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7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5023427" y="5430899"/>
            <a:ext cx="140862" cy="14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7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3939872" y="5077476"/>
            <a:ext cx="131355" cy="12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7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6472681" y="6878449"/>
            <a:ext cx="133184" cy="13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7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688832" y="7965585"/>
            <a:ext cx="135592" cy="1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7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3225238" y="5078883"/>
            <a:ext cx="128696" cy="12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7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406078" y="6150678"/>
            <a:ext cx="134060" cy="1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7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689207" y="8323199"/>
            <a:ext cx="135827" cy="13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7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691178" y="7610597"/>
            <a:ext cx="131355" cy="12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7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3581116" y="5075599"/>
            <a:ext cx="134044" cy="1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7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6472837" y="9411727"/>
            <a:ext cx="132762" cy="13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7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407689" y="10143249"/>
            <a:ext cx="131355" cy="13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7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764459" y="5792220"/>
            <a:ext cx="132997" cy="13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7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690740" y="8684597"/>
            <a:ext cx="132262" cy="13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7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6117397" y="6153478"/>
            <a:ext cx="127054" cy="12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7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6834846" y="8327734"/>
            <a:ext cx="125193" cy="12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7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6834846" y="7969009"/>
            <a:ext cx="125100" cy="12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7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5759141" y="5795394"/>
            <a:ext cx="128384" cy="1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7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6116646" y="10133241"/>
            <a:ext cx="128352" cy="12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7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2139384" y="5436513"/>
            <a:ext cx="125240" cy="12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7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051091" y="6524431"/>
            <a:ext cx="128446" cy="127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7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4300770" y="5077163"/>
            <a:ext cx="127007" cy="128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7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051951" y="9773422"/>
            <a:ext cx="125240" cy="12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7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695963" y="9060664"/>
            <a:ext cx="122504" cy="12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7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694415" y="7243006"/>
            <a:ext cx="123958" cy="12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7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6836879" y="7604748"/>
            <a:ext cx="120878" cy="11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7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2858162" y="5080994"/>
            <a:ext cx="122347" cy="12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7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5391081" y="5440110"/>
            <a:ext cx="122863" cy="12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7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6483565" y="9780444"/>
            <a:ext cx="113278" cy="11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7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6851265" y="8689742"/>
            <a:ext cx="118031" cy="121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7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6480187" y="6530107"/>
            <a:ext cx="117750" cy="1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7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4676212" y="5081557"/>
            <a:ext cx="117938" cy="12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7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702578" y="6892742"/>
            <a:ext cx="107601" cy="10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7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6842055" y="7249464"/>
            <a:ext cx="110697" cy="10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7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703922" y="9426645"/>
            <a:ext cx="104990" cy="10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7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6856660" y="9066935"/>
            <a:ext cx="107023" cy="10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7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6129437" y="5808655"/>
            <a:ext cx="101690" cy="10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7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1780331" y="5448085"/>
            <a:ext cx="102019" cy="10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7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6848919" y="6897714"/>
            <a:ext cx="97140" cy="9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7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1422419" y="5806903"/>
            <a:ext cx="103489" cy="10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7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1064649" y="10158543"/>
            <a:ext cx="100048" cy="10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7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2507882" y="5089704"/>
            <a:ext cx="105115" cy="10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7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5042473" y="5091565"/>
            <a:ext cx="101815" cy="10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7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1063820" y="6164236"/>
            <a:ext cx="101690" cy="10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7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6494042" y="10151225"/>
            <a:ext cx="90916" cy="8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7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2159040" y="5097382"/>
            <a:ext cx="88445" cy="8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7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338943" y="7986429"/>
            <a:ext cx="93950" cy="9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7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336707" y="8345247"/>
            <a:ext cx="96608" cy="9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7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340460" y="7630504"/>
            <a:ext cx="89681" cy="9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7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340866" y="8705129"/>
            <a:ext cx="89634" cy="9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7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3603181" y="4728274"/>
            <a:ext cx="88993" cy="88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7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5773668" y="5453355"/>
            <a:ext cx="96968" cy="9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7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6492541" y="6170726"/>
            <a:ext cx="93715" cy="9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7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3961530" y="4726632"/>
            <a:ext cx="90384" cy="8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7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711663" y="6543071"/>
            <a:ext cx="89540" cy="9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7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6862212" y="9432368"/>
            <a:ext cx="97077" cy="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7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1434116" y="5461627"/>
            <a:ext cx="77890" cy="7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7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345401" y="7264430"/>
            <a:ext cx="80095" cy="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7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1075673" y="5819726"/>
            <a:ext cx="77812" cy="7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7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346496" y="9082995"/>
            <a:ext cx="77515" cy="77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7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5411722" y="5099775"/>
            <a:ext cx="80032" cy="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7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2879336" y="4732668"/>
            <a:ext cx="77921" cy="7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7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6873033" y="9800038"/>
            <a:ext cx="74231" cy="7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7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7229396" y="8711353"/>
            <a:ext cx="78015" cy="7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7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715494" y="9795440"/>
            <a:ext cx="84036" cy="8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7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7228943" y="7623717"/>
            <a:ext cx="78484" cy="7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7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3247443" y="4729447"/>
            <a:ext cx="84161" cy="8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7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4322460" y="4729416"/>
            <a:ext cx="83895" cy="8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7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7228270" y="8352050"/>
            <a:ext cx="79938" cy="8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7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4698292" y="4733638"/>
            <a:ext cx="74246" cy="75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7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7228489" y="7993842"/>
            <a:ext cx="80283" cy="7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7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6858380" y="6549138"/>
            <a:ext cx="77765" cy="7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7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722453" y="6182094"/>
            <a:ext cx="69915" cy="6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7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5790729" y="5111221"/>
            <a:ext cx="64770" cy="64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7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2528352" y="4739846"/>
            <a:ext cx="64708" cy="6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1796422" y="5107813"/>
            <a:ext cx="70525" cy="6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7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5061473" y="4739846"/>
            <a:ext cx="64708" cy="6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351421" y="6911288"/>
            <a:ext cx="70009" cy="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7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724282" y="10175932"/>
            <a:ext cx="64958" cy="6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7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6507005" y="5824167"/>
            <a:ext cx="67945" cy="6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7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7233603" y="7269136"/>
            <a:ext cx="69680" cy="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7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353001" y="9446489"/>
            <a:ext cx="64395" cy="6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7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7233603" y="9084496"/>
            <a:ext cx="69915" cy="7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7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6146467" y="5465912"/>
            <a:ext cx="70228" cy="69586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7"/>
          <p:cNvSpPr/>
          <p:nvPr/>
        </p:nvSpPr>
        <p:spPr>
          <a:xfrm>
            <a:off x="6868936" y="6188568"/>
            <a:ext cx="57150" cy="57150"/>
          </a:xfrm>
          <a:custGeom>
            <a:rect b="b" l="l" r="r" t="t"/>
            <a:pathLst>
              <a:path extrusionOk="0" h="57150" w="57150">
                <a:moveTo>
                  <a:pt x="29289" y="0"/>
                </a:moveTo>
                <a:lnTo>
                  <a:pt x="0" y="28053"/>
                </a:lnTo>
                <a:lnTo>
                  <a:pt x="922" y="35559"/>
                </a:lnTo>
                <a:lnTo>
                  <a:pt x="28632" y="56779"/>
                </a:lnTo>
                <a:lnTo>
                  <a:pt x="32369" y="56248"/>
                </a:lnTo>
                <a:lnTo>
                  <a:pt x="36044" y="56029"/>
                </a:lnTo>
                <a:lnTo>
                  <a:pt x="57061" y="29695"/>
                </a:lnTo>
                <a:lnTo>
                  <a:pt x="56451" y="26067"/>
                </a:lnTo>
                <a:lnTo>
                  <a:pt x="56138" y="22299"/>
                </a:lnTo>
                <a:lnTo>
                  <a:pt x="32979" y="359"/>
                </a:lnTo>
                <a:lnTo>
                  <a:pt x="2928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7"/>
          <p:cNvSpPr/>
          <p:nvPr/>
        </p:nvSpPr>
        <p:spPr>
          <a:xfrm>
            <a:off x="359741" y="6561758"/>
            <a:ext cx="52705" cy="52705"/>
          </a:xfrm>
          <a:custGeom>
            <a:rect b="b" l="l" r="r" t="t"/>
            <a:pathLst>
              <a:path extrusionOk="0" h="52704" w="52704">
                <a:moveTo>
                  <a:pt x="27475" y="0"/>
                </a:moveTo>
                <a:lnTo>
                  <a:pt x="23831" y="218"/>
                </a:lnTo>
                <a:lnTo>
                  <a:pt x="20250" y="1282"/>
                </a:lnTo>
                <a:lnTo>
                  <a:pt x="17044" y="1704"/>
                </a:lnTo>
                <a:lnTo>
                  <a:pt x="0" y="22799"/>
                </a:lnTo>
                <a:lnTo>
                  <a:pt x="15" y="25958"/>
                </a:lnTo>
                <a:lnTo>
                  <a:pt x="703" y="29117"/>
                </a:lnTo>
                <a:lnTo>
                  <a:pt x="734" y="30977"/>
                </a:lnTo>
                <a:lnTo>
                  <a:pt x="24660" y="52604"/>
                </a:lnTo>
                <a:lnTo>
                  <a:pt x="28382" y="52291"/>
                </a:lnTo>
                <a:lnTo>
                  <a:pt x="30211" y="51916"/>
                </a:lnTo>
                <a:lnTo>
                  <a:pt x="31978" y="51322"/>
                </a:lnTo>
                <a:lnTo>
                  <a:pt x="35121" y="50790"/>
                </a:lnTo>
                <a:lnTo>
                  <a:pt x="52088" y="26630"/>
                </a:lnTo>
                <a:lnTo>
                  <a:pt x="51525" y="23487"/>
                </a:lnTo>
                <a:lnTo>
                  <a:pt x="51337" y="19750"/>
                </a:lnTo>
                <a:lnTo>
                  <a:pt x="34856" y="1235"/>
                </a:lnTo>
                <a:lnTo>
                  <a:pt x="2747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7"/>
          <p:cNvSpPr/>
          <p:nvPr/>
        </p:nvSpPr>
        <p:spPr>
          <a:xfrm>
            <a:off x="7239639" y="6918011"/>
            <a:ext cx="57785" cy="57150"/>
          </a:xfrm>
          <a:custGeom>
            <a:rect b="b" l="l" r="r" t="t"/>
            <a:pathLst>
              <a:path extrusionOk="0" h="57150" w="57784">
                <a:moveTo>
                  <a:pt x="31540" y="0"/>
                </a:moveTo>
                <a:lnTo>
                  <a:pt x="27897" y="469"/>
                </a:lnTo>
                <a:lnTo>
                  <a:pt x="25801" y="312"/>
                </a:lnTo>
                <a:lnTo>
                  <a:pt x="23722" y="422"/>
                </a:lnTo>
                <a:lnTo>
                  <a:pt x="0" y="25504"/>
                </a:lnTo>
                <a:lnTo>
                  <a:pt x="203" y="29711"/>
                </a:lnTo>
                <a:lnTo>
                  <a:pt x="562" y="31759"/>
                </a:lnTo>
                <a:lnTo>
                  <a:pt x="1157" y="33777"/>
                </a:lnTo>
                <a:lnTo>
                  <a:pt x="1532" y="37436"/>
                </a:lnTo>
                <a:lnTo>
                  <a:pt x="25270" y="56904"/>
                </a:lnTo>
                <a:lnTo>
                  <a:pt x="28866" y="56842"/>
                </a:lnTo>
                <a:lnTo>
                  <a:pt x="32432" y="55982"/>
                </a:lnTo>
                <a:lnTo>
                  <a:pt x="36122" y="55794"/>
                </a:lnTo>
                <a:lnTo>
                  <a:pt x="57280" y="29445"/>
                </a:lnTo>
                <a:lnTo>
                  <a:pt x="56670" y="25801"/>
                </a:lnTo>
                <a:lnTo>
                  <a:pt x="56686" y="22127"/>
                </a:lnTo>
                <a:lnTo>
                  <a:pt x="35106" y="297"/>
                </a:lnTo>
                <a:lnTo>
                  <a:pt x="31540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7"/>
          <p:cNvSpPr/>
          <p:nvPr/>
        </p:nvSpPr>
        <p:spPr>
          <a:xfrm>
            <a:off x="6882009" y="10167753"/>
            <a:ext cx="57150" cy="58419"/>
          </a:xfrm>
          <a:custGeom>
            <a:rect b="b" l="l" r="r" t="t"/>
            <a:pathLst>
              <a:path extrusionOk="0" h="58420" w="57150">
                <a:moveTo>
                  <a:pt x="23127" y="0"/>
                </a:moveTo>
                <a:lnTo>
                  <a:pt x="0" y="24222"/>
                </a:lnTo>
                <a:lnTo>
                  <a:pt x="375" y="27881"/>
                </a:lnTo>
                <a:lnTo>
                  <a:pt x="78" y="31791"/>
                </a:lnTo>
                <a:lnTo>
                  <a:pt x="24535" y="58124"/>
                </a:lnTo>
                <a:lnTo>
                  <a:pt x="32354" y="58124"/>
                </a:lnTo>
                <a:lnTo>
                  <a:pt x="56811" y="31791"/>
                </a:lnTo>
                <a:lnTo>
                  <a:pt x="56513" y="27256"/>
                </a:lnTo>
                <a:lnTo>
                  <a:pt x="53015" y="14914"/>
                </a:lnTo>
                <a:lnTo>
                  <a:pt x="46936" y="6282"/>
                </a:lnTo>
                <a:lnTo>
                  <a:pt x="38218" y="1373"/>
                </a:lnTo>
                <a:lnTo>
                  <a:pt x="26802" y="203"/>
                </a:lnTo>
                <a:lnTo>
                  <a:pt x="2312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7"/>
          <p:cNvSpPr/>
          <p:nvPr/>
        </p:nvSpPr>
        <p:spPr>
          <a:xfrm>
            <a:off x="359459" y="9811734"/>
            <a:ext cx="52069" cy="52069"/>
          </a:xfrm>
          <a:custGeom>
            <a:rect b="b" l="l" r="r" t="t"/>
            <a:pathLst>
              <a:path extrusionOk="0" h="52070" w="52070">
                <a:moveTo>
                  <a:pt x="22330" y="0"/>
                </a:moveTo>
                <a:lnTo>
                  <a:pt x="500" y="19922"/>
                </a:lnTo>
                <a:lnTo>
                  <a:pt x="516" y="23143"/>
                </a:lnTo>
                <a:lnTo>
                  <a:pt x="140" y="24973"/>
                </a:lnTo>
                <a:lnTo>
                  <a:pt x="0" y="26833"/>
                </a:lnTo>
                <a:lnTo>
                  <a:pt x="140" y="30571"/>
                </a:lnTo>
                <a:lnTo>
                  <a:pt x="422" y="32400"/>
                </a:lnTo>
                <a:lnTo>
                  <a:pt x="22752" y="51650"/>
                </a:lnTo>
                <a:lnTo>
                  <a:pt x="24613" y="51650"/>
                </a:lnTo>
                <a:lnTo>
                  <a:pt x="26474" y="51447"/>
                </a:lnTo>
                <a:lnTo>
                  <a:pt x="29695" y="51681"/>
                </a:lnTo>
                <a:lnTo>
                  <a:pt x="51807" y="28460"/>
                </a:lnTo>
                <a:lnTo>
                  <a:pt x="50253" y="16673"/>
                </a:lnTo>
                <a:lnTo>
                  <a:pt x="45473" y="7818"/>
                </a:lnTo>
                <a:lnTo>
                  <a:pt x="37293" y="2247"/>
                </a:lnTo>
                <a:lnTo>
                  <a:pt x="25536" y="312"/>
                </a:lnTo>
                <a:lnTo>
                  <a:pt x="22330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7"/>
          <p:cNvSpPr/>
          <p:nvPr/>
        </p:nvSpPr>
        <p:spPr>
          <a:xfrm>
            <a:off x="7241578" y="9450758"/>
            <a:ext cx="55880" cy="57150"/>
          </a:xfrm>
          <a:custGeom>
            <a:rect b="b" l="l" r="r" t="t"/>
            <a:pathLst>
              <a:path extrusionOk="0" h="57150" w="55879">
                <a:moveTo>
                  <a:pt x="28632" y="0"/>
                </a:moveTo>
                <a:lnTo>
                  <a:pt x="25020" y="531"/>
                </a:lnTo>
                <a:lnTo>
                  <a:pt x="21329" y="969"/>
                </a:lnTo>
                <a:lnTo>
                  <a:pt x="17858" y="2079"/>
                </a:lnTo>
                <a:lnTo>
                  <a:pt x="0" y="27959"/>
                </a:lnTo>
                <a:lnTo>
                  <a:pt x="860" y="35356"/>
                </a:lnTo>
                <a:lnTo>
                  <a:pt x="27897" y="56639"/>
                </a:lnTo>
                <a:lnTo>
                  <a:pt x="31587" y="56201"/>
                </a:lnTo>
                <a:lnTo>
                  <a:pt x="35325" y="55966"/>
                </a:lnTo>
                <a:lnTo>
                  <a:pt x="55544" y="32213"/>
                </a:lnTo>
                <a:lnTo>
                  <a:pt x="55466" y="28569"/>
                </a:lnTo>
                <a:lnTo>
                  <a:pt x="54574" y="24926"/>
                </a:lnTo>
                <a:lnTo>
                  <a:pt x="54418" y="21282"/>
                </a:lnTo>
                <a:lnTo>
                  <a:pt x="32197" y="218"/>
                </a:lnTo>
                <a:lnTo>
                  <a:pt x="2863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7"/>
          <p:cNvSpPr/>
          <p:nvPr/>
        </p:nvSpPr>
        <p:spPr>
          <a:xfrm>
            <a:off x="1088371" y="5474497"/>
            <a:ext cx="53975" cy="52705"/>
          </a:xfrm>
          <a:custGeom>
            <a:rect b="b" l="l" r="r" t="t"/>
            <a:pathLst>
              <a:path extrusionOk="0" h="52704" w="53975">
                <a:moveTo>
                  <a:pt x="24331" y="0"/>
                </a:moveTo>
                <a:lnTo>
                  <a:pt x="938" y="21751"/>
                </a:lnTo>
                <a:lnTo>
                  <a:pt x="46" y="25426"/>
                </a:lnTo>
                <a:lnTo>
                  <a:pt x="21235" y="51994"/>
                </a:lnTo>
                <a:lnTo>
                  <a:pt x="25020" y="51932"/>
                </a:lnTo>
                <a:lnTo>
                  <a:pt x="28554" y="52323"/>
                </a:lnTo>
                <a:lnTo>
                  <a:pt x="53793" y="23987"/>
                </a:lnTo>
                <a:lnTo>
                  <a:pt x="53245" y="20547"/>
                </a:lnTo>
                <a:lnTo>
                  <a:pt x="31087" y="437"/>
                </a:lnTo>
                <a:lnTo>
                  <a:pt x="27522" y="484"/>
                </a:lnTo>
                <a:lnTo>
                  <a:pt x="2433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7"/>
          <p:cNvSpPr/>
          <p:nvPr/>
        </p:nvSpPr>
        <p:spPr>
          <a:xfrm>
            <a:off x="2176070" y="4743912"/>
            <a:ext cx="52705" cy="53975"/>
          </a:xfrm>
          <a:custGeom>
            <a:rect b="b" l="l" r="r" t="t"/>
            <a:pathLst>
              <a:path extrusionOk="0" h="53975" w="52705">
                <a:moveTo>
                  <a:pt x="24097" y="0"/>
                </a:moveTo>
                <a:lnTo>
                  <a:pt x="484" y="22580"/>
                </a:lnTo>
                <a:lnTo>
                  <a:pt x="516" y="26130"/>
                </a:lnTo>
                <a:lnTo>
                  <a:pt x="0" y="29320"/>
                </a:lnTo>
                <a:lnTo>
                  <a:pt x="21626" y="52870"/>
                </a:lnTo>
                <a:lnTo>
                  <a:pt x="25301" y="53761"/>
                </a:lnTo>
                <a:lnTo>
                  <a:pt x="51994" y="32572"/>
                </a:lnTo>
                <a:lnTo>
                  <a:pt x="51963" y="28788"/>
                </a:lnTo>
                <a:lnTo>
                  <a:pt x="52354" y="25254"/>
                </a:lnTo>
                <a:lnTo>
                  <a:pt x="31196" y="375"/>
                </a:lnTo>
                <a:lnTo>
                  <a:pt x="2409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7"/>
          <p:cNvSpPr/>
          <p:nvPr/>
        </p:nvSpPr>
        <p:spPr>
          <a:xfrm>
            <a:off x="953" y="8365936"/>
            <a:ext cx="52705" cy="52705"/>
          </a:xfrm>
          <a:custGeom>
            <a:rect b="b" l="l" r="r" t="t"/>
            <a:pathLst>
              <a:path extrusionOk="0" h="52704" w="52705">
                <a:moveTo>
                  <a:pt x="28991" y="0"/>
                </a:moveTo>
                <a:lnTo>
                  <a:pt x="25786" y="422"/>
                </a:lnTo>
                <a:lnTo>
                  <a:pt x="23925" y="265"/>
                </a:lnTo>
                <a:lnTo>
                  <a:pt x="22064" y="328"/>
                </a:lnTo>
                <a:lnTo>
                  <a:pt x="0" y="25692"/>
                </a:lnTo>
                <a:lnTo>
                  <a:pt x="203" y="27537"/>
                </a:lnTo>
                <a:lnTo>
                  <a:pt x="609" y="29351"/>
                </a:lnTo>
                <a:lnTo>
                  <a:pt x="766" y="32604"/>
                </a:lnTo>
                <a:lnTo>
                  <a:pt x="23487" y="52198"/>
                </a:lnTo>
                <a:lnTo>
                  <a:pt x="26724" y="51869"/>
                </a:lnTo>
                <a:lnTo>
                  <a:pt x="28601" y="51963"/>
                </a:lnTo>
                <a:lnTo>
                  <a:pt x="52323" y="25989"/>
                </a:lnTo>
                <a:lnTo>
                  <a:pt x="52135" y="24144"/>
                </a:lnTo>
                <a:lnTo>
                  <a:pt x="51744" y="22314"/>
                </a:lnTo>
                <a:lnTo>
                  <a:pt x="51619" y="19093"/>
                </a:lnTo>
                <a:lnTo>
                  <a:pt x="32135" y="250"/>
                </a:lnTo>
                <a:lnTo>
                  <a:pt x="2899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7"/>
          <p:cNvSpPr/>
          <p:nvPr/>
        </p:nvSpPr>
        <p:spPr>
          <a:xfrm>
            <a:off x="906" y="8007680"/>
            <a:ext cx="52705" cy="52705"/>
          </a:xfrm>
          <a:custGeom>
            <a:rect b="b" l="l" r="r" t="t"/>
            <a:pathLst>
              <a:path extrusionOk="0" h="52704" w="52705">
                <a:moveTo>
                  <a:pt x="29054" y="0"/>
                </a:moveTo>
                <a:lnTo>
                  <a:pt x="25833" y="422"/>
                </a:lnTo>
                <a:lnTo>
                  <a:pt x="23956" y="250"/>
                </a:lnTo>
                <a:lnTo>
                  <a:pt x="22080" y="312"/>
                </a:lnTo>
                <a:lnTo>
                  <a:pt x="0" y="22205"/>
                </a:lnTo>
                <a:lnTo>
                  <a:pt x="0" y="25973"/>
                </a:lnTo>
                <a:lnTo>
                  <a:pt x="218" y="27834"/>
                </a:lnTo>
                <a:lnTo>
                  <a:pt x="656" y="29664"/>
                </a:lnTo>
                <a:lnTo>
                  <a:pt x="860" y="32885"/>
                </a:lnTo>
                <a:lnTo>
                  <a:pt x="23550" y="52198"/>
                </a:lnTo>
                <a:lnTo>
                  <a:pt x="26771" y="51869"/>
                </a:lnTo>
                <a:lnTo>
                  <a:pt x="30540" y="52041"/>
                </a:lnTo>
                <a:lnTo>
                  <a:pt x="52573" y="26161"/>
                </a:lnTo>
                <a:lnTo>
                  <a:pt x="51791" y="22471"/>
                </a:lnTo>
                <a:lnTo>
                  <a:pt x="51681" y="19234"/>
                </a:lnTo>
                <a:lnTo>
                  <a:pt x="32213" y="250"/>
                </a:lnTo>
                <a:lnTo>
                  <a:pt x="2905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7"/>
          <p:cNvSpPr/>
          <p:nvPr/>
        </p:nvSpPr>
        <p:spPr>
          <a:xfrm>
            <a:off x="6875863" y="5838913"/>
            <a:ext cx="42545" cy="40005"/>
          </a:xfrm>
          <a:custGeom>
            <a:rect b="b" l="l" r="r" t="t"/>
            <a:pathLst>
              <a:path extrusionOk="0" h="40004" w="42545">
                <a:moveTo>
                  <a:pt x="17983" y="0"/>
                </a:moveTo>
                <a:lnTo>
                  <a:pt x="0" y="17967"/>
                </a:lnTo>
                <a:lnTo>
                  <a:pt x="218" y="23503"/>
                </a:lnTo>
                <a:lnTo>
                  <a:pt x="19562" y="40000"/>
                </a:lnTo>
                <a:lnTo>
                  <a:pt x="22314" y="39672"/>
                </a:lnTo>
                <a:lnTo>
                  <a:pt x="24879" y="39500"/>
                </a:lnTo>
                <a:lnTo>
                  <a:pt x="42018" y="19812"/>
                </a:lnTo>
                <a:lnTo>
                  <a:pt x="39002" y="11720"/>
                </a:lnTo>
                <a:lnTo>
                  <a:pt x="34668" y="5269"/>
                </a:lnTo>
                <a:lnTo>
                  <a:pt x="28691" y="1164"/>
                </a:lnTo>
                <a:lnTo>
                  <a:pt x="20750" y="109"/>
                </a:lnTo>
                <a:lnTo>
                  <a:pt x="1798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7"/>
          <p:cNvSpPr/>
          <p:nvPr/>
        </p:nvSpPr>
        <p:spPr>
          <a:xfrm>
            <a:off x="734994" y="5835270"/>
            <a:ext cx="45720" cy="46990"/>
          </a:xfrm>
          <a:custGeom>
            <a:rect b="b" l="l" r="r" t="t"/>
            <a:pathLst>
              <a:path extrusionOk="0" h="46989" w="45720">
                <a:moveTo>
                  <a:pt x="19984" y="0"/>
                </a:moveTo>
                <a:lnTo>
                  <a:pt x="0" y="21939"/>
                </a:lnTo>
                <a:lnTo>
                  <a:pt x="390" y="27819"/>
                </a:lnTo>
                <a:lnTo>
                  <a:pt x="23112" y="46912"/>
                </a:lnTo>
                <a:lnTo>
                  <a:pt x="26255" y="46818"/>
                </a:lnTo>
                <a:lnTo>
                  <a:pt x="45692" y="25332"/>
                </a:lnTo>
                <a:lnTo>
                  <a:pt x="45473" y="22205"/>
                </a:lnTo>
                <a:lnTo>
                  <a:pt x="42304" y="12556"/>
                </a:lnTo>
                <a:lnTo>
                  <a:pt x="37127" y="5297"/>
                </a:lnTo>
                <a:lnTo>
                  <a:pt x="29750" y="940"/>
                </a:lnTo>
                <a:lnTo>
                  <a:pt x="1998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7"/>
          <p:cNvSpPr/>
          <p:nvPr/>
        </p:nvSpPr>
        <p:spPr>
          <a:xfrm>
            <a:off x="367090" y="6197278"/>
            <a:ext cx="38735" cy="40005"/>
          </a:xfrm>
          <a:custGeom>
            <a:rect b="b" l="l" r="r" t="t"/>
            <a:pathLst>
              <a:path extrusionOk="0" h="40004" w="38735">
                <a:moveTo>
                  <a:pt x="17592" y="0"/>
                </a:moveTo>
                <a:lnTo>
                  <a:pt x="0" y="18014"/>
                </a:lnTo>
                <a:lnTo>
                  <a:pt x="203" y="23002"/>
                </a:lnTo>
                <a:lnTo>
                  <a:pt x="19155" y="39562"/>
                </a:lnTo>
                <a:lnTo>
                  <a:pt x="21814" y="39422"/>
                </a:lnTo>
                <a:lnTo>
                  <a:pt x="38734" y="21423"/>
                </a:lnTo>
                <a:lnTo>
                  <a:pt x="38702" y="18765"/>
                </a:lnTo>
                <a:lnTo>
                  <a:pt x="35866" y="11127"/>
                </a:lnTo>
                <a:lnTo>
                  <a:pt x="31607" y="4925"/>
                </a:lnTo>
                <a:lnTo>
                  <a:pt x="25618" y="952"/>
                </a:lnTo>
                <a:lnTo>
                  <a:pt x="1759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7"/>
          <p:cNvSpPr/>
          <p:nvPr/>
        </p:nvSpPr>
        <p:spPr>
          <a:xfrm>
            <a:off x="7244862" y="6564948"/>
            <a:ext cx="47625" cy="48260"/>
          </a:xfrm>
          <a:custGeom>
            <a:rect b="b" l="l" r="r" t="t"/>
            <a:pathLst>
              <a:path extrusionOk="0" h="48259" w="47625">
                <a:moveTo>
                  <a:pt x="21829" y="0"/>
                </a:moveTo>
                <a:lnTo>
                  <a:pt x="0" y="22173"/>
                </a:lnTo>
                <a:lnTo>
                  <a:pt x="940" y="31676"/>
                </a:lnTo>
                <a:lnTo>
                  <a:pt x="5297" y="38964"/>
                </a:lnTo>
                <a:lnTo>
                  <a:pt x="12556" y="44230"/>
                </a:lnTo>
                <a:lnTo>
                  <a:pt x="22205" y="47663"/>
                </a:lnTo>
                <a:lnTo>
                  <a:pt x="25364" y="47897"/>
                </a:lnTo>
                <a:lnTo>
                  <a:pt x="28429" y="47506"/>
                </a:lnTo>
                <a:lnTo>
                  <a:pt x="46912" y="25145"/>
                </a:lnTo>
                <a:lnTo>
                  <a:pt x="47115" y="22033"/>
                </a:lnTo>
                <a:lnTo>
                  <a:pt x="28053" y="406"/>
                </a:lnTo>
                <a:lnTo>
                  <a:pt x="2182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7"/>
          <p:cNvSpPr/>
          <p:nvPr/>
        </p:nvSpPr>
        <p:spPr>
          <a:xfrm>
            <a:off x="8835" y="7284711"/>
            <a:ext cx="38735" cy="40005"/>
          </a:xfrm>
          <a:custGeom>
            <a:rect b="b" l="l" r="r" t="t"/>
            <a:pathLst>
              <a:path extrusionOk="0" h="40004" w="38735">
                <a:moveTo>
                  <a:pt x="17592" y="0"/>
                </a:moveTo>
                <a:lnTo>
                  <a:pt x="0" y="18014"/>
                </a:lnTo>
                <a:lnTo>
                  <a:pt x="203" y="23002"/>
                </a:lnTo>
                <a:lnTo>
                  <a:pt x="19155" y="39562"/>
                </a:lnTo>
                <a:lnTo>
                  <a:pt x="21814" y="39422"/>
                </a:lnTo>
                <a:lnTo>
                  <a:pt x="38734" y="21423"/>
                </a:lnTo>
                <a:lnTo>
                  <a:pt x="38702" y="18765"/>
                </a:lnTo>
                <a:lnTo>
                  <a:pt x="35866" y="11149"/>
                </a:lnTo>
                <a:lnTo>
                  <a:pt x="31607" y="4984"/>
                </a:lnTo>
                <a:lnTo>
                  <a:pt x="25618" y="1018"/>
                </a:lnTo>
                <a:lnTo>
                  <a:pt x="1759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7"/>
          <p:cNvSpPr/>
          <p:nvPr/>
        </p:nvSpPr>
        <p:spPr>
          <a:xfrm>
            <a:off x="7606713" y="7644296"/>
            <a:ext cx="40005" cy="38735"/>
          </a:xfrm>
          <a:custGeom>
            <a:rect b="b" l="l" r="r" t="t"/>
            <a:pathLst>
              <a:path extrusionOk="0" h="38734" w="40004">
                <a:moveTo>
                  <a:pt x="21548" y="0"/>
                </a:moveTo>
                <a:lnTo>
                  <a:pt x="0" y="19155"/>
                </a:lnTo>
                <a:lnTo>
                  <a:pt x="140" y="21814"/>
                </a:lnTo>
                <a:lnTo>
                  <a:pt x="18139" y="38734"/>
                </a:lnTo>
                <a:lnTo>
                  <a:pt x="20797" y="38702"/>
                </a:lnTo>
                <a:lnTo>
                  <a:pt x="28435" y="35866"/>
                </a:lnTo>
                <a:lnTo>
                  <a:pt x="34637" y="31607"/>
                </a:lnTo>
                <a:lnTo>
                  <a:pt x="38610" y="25618"/>
                </a:lnTo>
                <a:lnTo>
                  <a:pt x="39562" y="17592"/>
                </a:lnTo>
                <a:lnTo>
                  <a:pt x="39265" y="15105"/>
                </a:lnTo>
                <a:lnTo>
                  <a:pt x="21548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7"/>
          <p:cNvSpPr/>
          <p:nvPr/>
        </p:nvSpPr>
        <p:spPr>
          <a:xfrm>
            <a:off x="3627" y="7652036"/>
            <a:ext cx="48260" cy="47625"/>
          </a:xfrm>
          <a:custGeom>
            <a:rect b="b" l="l" r="r" t="t"/>
            <a:pathLst>
              <a:path extrusionOk="0" h="47625" w="48260">
                <a:moveTo>
                  <a:pt x="22173" y="0"/>
                </a:moveTo>
                <a:lnTo>
                  <a:pt x="0" y="21829"/>
                </a:lnTo>
                <a:lnTo>
                  <a:pt x="406" y="28053"/>
                </a:lnTo>
                <a:lnTo>
                  <a:pt x="22033" y="47115"/>
                </a:lnTo>
                <a:lnTo>
                  <a:pt x="25145" y="46912"/>
                </a:lnTo>
                <a:lnTo>
                  <a:pt x="28303" y="46834"/>
                </a:lnTo>
                <a:lnTo>
                  <a:pt x="47882" y="25348"/>
                </a:lnTo>
                <a:lnTo>
                  <a:pt x="47663" y="22205"/>
                </a:lnTo>
                <a:lnTo>
                  <a:pt x="44494" y="12556"/>
                </a:lnTo>
                <a:lnTo>
                  <a:pt x="39316" y="5297"/>
                </a:lnTo>
                <a:lnTo>
                  <a:pt x="31940" y="940"/>
                </a:lnTo>
                <a:lnTo>
                  <a:pt x="2217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7"/>
          <p:cNvSpPr/>
          <p:nvPr/>
        </p:nvSpPr>
        <p:spPr>
          <a:xfrm>
            <a:off x="6515684" y="5479078"/>
            <a:ext cx="46990" cy="45720"/>
          </a:xfrm>
          <a:custGeom>
            <a:rect b="b" l="l" r="r" t="t"/>
            <a:pathLst>
              <a:path extrusionOk="0" h="45720" w="46990">
                <a:moveTo>
                  <a:pt x="24973" y="0"/>
                </a:moveTo>
                <a:lnTo>
                  <a:pt x="0" y="23112"/>
                </a:lnTo>
                <a:lnTo>
                  <a:pt x="93" y="26255"/>
                </a:lnTo>
                <a:lnTo>
                  <a:pt x="21564" y="45692"/>
                </a:lnTo>
                <a:lnTo>
                  <a:pt x="24707" y="45473"/>
                </a:lnTo>
                <a:lnTo>
                  <a:pt x="34356" y="42326"/>
                </a:lnTo>
                <a:lnTo>
                  <a:pt x="41615" y="37186"/>
                </a:lnTo>
                <a:lnTo>
                  <a:pt x="45971" y="29816"/>
                </a:lnTo>
                <a:lnTo>
                  <a:pt x="46912" y="19984"/>
                </a:lnTo>
                <a:lnTo>
                  <a:pt x="46443" y="17076"/>
                </a:lnTo>
                <a:lnTo>
                  <a:pt x="2497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7"/>
          <p:cNvSpPr/>
          <p:nvPr/>
        </p:nvSpPr>
        <p:spPr>
          <a:xfrm>
            <a:off x="7606870" y="8013482"/>
            <a:ext cx="40640" cy="40005"/>
          </a:xfrm>
          <a:custGeom>
            <a:rect b="b" l="l" r="r" t="t"/>
            <a:pathLst>
              <a:path extrusionOk="0" h="40004" w="40640">
                <a:moveTo>
                  <a:pt x="19249" y="0"/>
                </a:moveTo>
                <a:lnTo>
                  <a:pt x="0" y="18076"/>
                </a:lnTo>
                <a:lnTo>
                  <a:pt x="273" y="26401"/>
                </a:lnTo>
                <a:lnTo>
                  <a:pt x="3948" y="32834"/>
                </a:lnTo>
                <a:lnTo>
                  <a:pt x="10027" y="37362"/>
                </a:lnTo>
                <a:lnTo>
                  <a:pt x="17514" y="39969"/>
                </a:lnTo>
                <a:lnTo>
                  <a:pt x="24748" y="39495"/>
                </a:lnTo>
                <a:lnTo>
                  <a:pt x="30825" y="35708"/>
                </a:lnTo>
                <a:lnTo>
                  <a:pt x="35875" y="29985"/>
                </a:lnTo>
                <a:lnTo>
                  <a:pt x="40032" y="23706"/>
                </a:lnTo>
                <a:lnTo>
                  <a:pt x="40297" y="20969"/>
                </a:lnTo>
                <a:lnTo>
                  <a:pt x="40063" y="18280"/>
                </a:lnTo>
                <a:lnTo>
                  <a:pt x="1924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7"/>
          <p:cNvSpPr/>
          <p:nvPr/>
        </p:nvSpPr>
        <p:spPr>
          <a:xfrm>
            <a:off x="7606713" y="8373505"/>
            <a:ext cx="40005" cy="38735"/>
          </a:xfrm>
          <a:custGeom>
            <a:rect b="b" l="l" r="r" t="t"/>
            <a:pathLst>
              <a:path extrusionOk="0" h="38734" w="40004">
                <a:moveTo>
                  <a:pt x="21485" y="0"/>
                </a:moveTo>
                <a:lnTo>
                  <a:pt x="0" y="19281"/>
                </a:lnTo>
                <a:lnTo>
                  <a:pt x="140" y="21923"/>
                </a:lnTo>
                <a:lnTo>
                  <a:pt x="18139" y="38718"/>
                </a:lnTo>
                <a:lnTo>
                  <a:pt x="20797" y="38671"/>
                </a:lnTo>
                <a:lnTo>
                  <a:pt x="28435" y="35834"/>
                </a:lnTo>
                <a:lnTo>
                  <a:pt x="34637" y="31576"/>
                </a:lnTo>
                <a:lnTo>
                  <a:pt x="38610" y="25587"/>
                </a:lnTo>
                <a:lnTo>
                  <a:pt x="39562" y="17560"/>
                </a:lnTo>
                <a:lnTo>
                  <a:pt x="39265" y="15074"/>
                </a:lnTo>
                <a:lnTo>
                  <a:pt x="21485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7"/>
          <p:cNvSpPr/>
          <p:nvPr/>
        </p:nvSpPr>
        <p:spPr>
          <a:xfrm>
            <a:off x="7606620" y="8730150"/>
            <a:ext cx="40640" cy="40005"/>
          </a:xfrm>
          <a:custGeom>
            <a:rect b="b" l="l" r="r" t="t"/>
            <a:pathLst>
              <a:path extrusionOk="0" h="40004" w="40640">
                <a:moveTo>
                  <a:pt x="18092" y="0"/>
                </a:moveTo>
                <a:lnTo>
                  <a:pt x="218" y="16513"/>
                </a:lnTo>
                <a:lnTo>
                  <a:pt x="250" y="19171"/>
                </a:lnTo>
                <a:lnTo>
                  <a:pt x="0" y="21829"/>
                </a:lnTo>
                <a:lnTo>
                  <a:pt x="16513" y="39828"/>
                </a:lnTo>
                <a:lnTo>
                  <a:pt x="19171" y="39813"/>
                </a:lnTo>
                <a:lnTo>
                  <a:pt x="27198" y="38637"/>
                </a:lnTo>
                <a:lnTo>
                  <a:pt x="33186" y="34633"/>
                </a:lnTo>
                <a:lnTo>
                  <a:pt x="37445" y="28488"/>
                </a:lnTo>
                <a:lnTo>
                  <a:pt x="40282" y="20891"/>
                </a:lnTo>
                <a:lnTo>
                  <a:pt x="40282" y="18248"/>
                </a:lnTo>
                <a:lnTo>
                  <a:pt x="20735" y="250"/>
                </a:lnTo>
                <a:lnTo>
                  <a:pt x="1809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7"/>
          <p:cNvSpPr/>
          <p:nvPr/>
        </p:nvSpPr>
        <p:spPr>
          <a:xfrm>
            <a:off x="1251" y="8726428"/>
            <a:ext cx="50800" cy="47625"/>
          </a:xfrm>
          <a:custGeom>
            <a:rect b="b" l="l" r="r" t="t"/>
            <a:pathLst>
              <a:path extrusionOk="0" h="47625" w="50800">
                <a:moveTo>
                  <a:pt x="24238" y="0"/>
                </a:moveTo>
                <a:lnTo>
                  <a:pt x="0" y="25676"/>
                </a:lnTo>
                <a:lnTo>
                  <a:pt x="469" y="28898"/>
                </a:lnTo>
                <a:lnTo>
                  <a:pt x="21220" y="47553"/>
                </a:lnTo>
                <a:lnTo>
                  <a:pt x="24550" y="47444"/>
                </a:lnTo>
                <a:lnTo>
                  <a:pt x="34341" y="46312"/>
                </a:lnTo>
                <a:lnTo>
                  <a:pt x="41419" y="41912"/>
                </a:lnTo>
                <a:lnTo>
                  <a:pt x="46475" y="35547"/>
                </a:lnTo>
                <a:lnTo>
                  <a:pt x="50196" y="28522"/>
                </a:lnTo>
                <a:lnTo>
                  <a:pt x="48676" y="16892"/>
                </a:lnTo>
                <a:lnTo>
                  <a:pt x="44254" y="8311"/>
                </a:lnTo>
                <a:lnTo>
                  <a:pt x="37134" y="2838"/>
                </a:lnTo>
                <a:lnTo>
                  <a:pt x="27522" y="531"/>
                </a:lnTo>
                <a:lnTo>
                  <a:pt x="24238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7"/>
          <p:cNvSpPr/>
          <p:nvPr/>
        </p:nvSpPr>
        <p:spPr>
          <a:xfrm>
            <a:off x="7506" y="9100915"/>
            <a:ext cx="40005" cy="41275"/>
          </a:xfrm>
          <a:custGeom>
            <a:rect b="b" l="l" r="r" t="t"/>
            <a:pathLst>
              <a:path extrusionOk="0" h="41275" w="40005">
                <a:moveTo>
                  <a:pt x="19249" y="0"/>
                </a:moveTo>
                <a:lnTo>
                  <a:pt x="0" y="18076"/>
                </a:lnTo>
                <a:lnTo>
                  <a:pt x="271" y="26169"/>
                </a:lnTo>
                <a:lnTo>
                  <a:pt x="4046" y="32268"/>
                </a:lnTo>
                <a:lnTo>
                  <a:pt x="10137" y="36900"/>
                </a:lnTo>
                <a:lnTo>
                  <a:pt x="17357" y="40594"/>
                </a:lnTo>
                <a:lnTo>
                  <a:pt x="20016" y="40751"/>
                </a:lnTo>
                <a:lnTo>
                  <a:pt x="22596" y="40438"/>
                </a:lnTo>
                <a:lnTo>
                  <a:pt x="39969" y="19797"/>
                </a:lnTo>
                <a:lnTo>
                  <a:pt x="39813" y="17185"/>
                </a:lnTo>
                <a:lnTo>
                  <a:pt x="21892" y="406"/>
                </a:lnTo>
                <a:lnTo>
                  <a:pt x="1924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7"/>
          <p:cNvSpPr/>
          <p:nvPr/>
        </p:nvSpPr>
        <p:spPr>
          <a:xfrm>
            <a:off x="7244658" y="9813876"/>
            <a:ext cx="47625" cy="48260"/>
          </a:xfrm>
          <a:custGeom>
            <a:rect b="b" l="l" r="r" t="t"/>
            <a:pathLst>
              <a:path extrusionOk="0" h="48259" w="47625">
                <a:moveTo>
                  <a:pt x="25207" y="0"/>
                </a:moveTo>
                <a:lnTo>
                  <a:pt x="0" y="22111"/>
                </a:lnTo>
                <a:lnTo>
                  <a:pt x="203" y="25223"/>
                </a:lnTo>
                <a:lnTo>
                  <a:pt x="281" y="28382"/>
                </a:lnTo>
                <a:lnTo>
                  <a:pt x="21767" y="47960"/>
                </a:lnTo>
                <a:lnTo>
                  <a:pt x="24910" y="47741"/>
                </a:lnTo>
                <a:lnTo>
                  <a:pt x="34581" y="44569"/>
                </a:lnTo>
                <a:lnTo>
                  <a:pt x="41877" y="39375"/>
                </a:lnTo>
                <a:lnTo>
                  <a:pt x="46241" y="31952"/>
                </a:lnTo>
                <a:lnTo>
                  <a:pt x="47115" y="22095"/>
                </a:lnTo>
                <a:lnTo>
                  <a:pt x="46912" y="18983"/>
                </a:lnTo>
                <a:lnTo>
                  <a:pt x="28241" y="390"/>
                </a:lnTo>
                <a:lnTo>
                  <a:pt x="25207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7"/>
          <p:cNvSpPr/>
          <p:nvPr/>
        </p:nvSpPr>
        <p:spPr>
          <a:xfrm>
            <a:off x="365339" y="10187988"/>
            <a:ext cx="40005" cy="41275"/>
          </a:xfrm>
          <a:custGeom>
            <a:rect b="b" l="l" r="r" t="t"/>
            <a:pathLst>
              <a:path extrusionOk="0" h="41275" w="40004">
                <a:moveTo>
                  <a:pt x="19812" y="0"/>
                </a:moveTo>
                <a:lnTo>
                  <a:pt x="0" y="21079"/>
                </a:lnTo>
                <a:lnTo>
                  <a:pt x="125" y="23675"/>
                </a:lnTo>
                <a:lnTo>
                  <a:pt x="17936" y="40329"/>
                </a:lnTo>
                <a:lnTo>
                  <a:pt x="20578" y="40720"/>
                </a:lnTo>
                <a:lnTo>
                  <a:pt x="39985" y="22815"/>
                </a:lnTo>
                <a:lnTo>
                  <a:pt x="39821" y="14698"/>
                </a:lnTo>
                <a:lnTo>
                  <a:pt x="35978" y="8545"/>
                </a:lnTo>
                <a:lnTo>
                  <a:pt x="29759" y="3859"/>
                </a:lnTo>
                <a:lnTo>
                  <a:pt x="22471" y="140"/>
                </a:lnTo>
                <a:lnTo>
                  <a:pt x="1981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7"/>
          <p:cNvSpPr/>
          <p:nvPr/>
        </p:nvSpPr>
        <p:spPr>
          <a:xfrm>
            <a:off x="1449238" y="5118712"/>
            <a:ext cx="48260" cy="47625"/>
          </a:xfrm>
          <a:custGeom>
            <a:rect b="b" l="l" r="r" t="t"/>
            <a:pathLst>
              <a:path extrusionOk="0" h="47625" w="48259">
                <a:moveTo>
                  <a:pt x="22111" y="0"/>
                </a:moveTo>
                <a:lnTo>
                  <a:pt x="0" y="25207"/>
                </a:lnTo>
                <a:lnTo>
                  <a:pt x="390" y="28241"/>
                </a:lnTo>
                <a:lnTo>
                  <a:pt x="22095" y="47115"/>
                </a:lnTo>
                <a:lnTo>
                  <a:pt x="31949" y="46307"/>
                </a:lnTo>
                <a:lnTo>
                  <a:pt x="39355" y="42053"/>
                </a:lnTo>
                <a:lnTo>
                  <a:pt x="44503" y="34779"/>
                </a:lnTo>
                <a:lnTo>
                  <a:pt x="47584" y="24910"/>
                </a:lnTo>
                <a:lnTo>
                  <a:pt x="47819" y="21767"/>
                </a:lnTo>
                <a:lnTo>
                  <a:pt x="47428" y="18702"/>
                </a:lnTo>
                <a:lnTo>
                  <a:pt x="25223" y="203"/>
                </a:lnTo>
                <a:lnTo>
                  <a:pt x="22111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7"/>
          <p:cNvSpPr/>
          <p:nvPr/>
        </p:nvSpPr>
        <p:spPr>
          <a:xfrm>
            <a:off x="6159352" y="5122340"/>
            <a:ext cx="42545" cy="40005"/>
          </a:xfrm>
          <a:custGeom>
            <a:rect b="b" l="l" r="r" t="t"/>
            <a:pathLst>
              <a:path extrusionOk="0" h="40004" w="42545">
                <a:moveTo>
                  <a:pt x="19562" y="0"/>
                </a:moveTo>
                <a:lnTo>
                  <a:pt x="0" y="22033"/>
                </a:lnTo>
                <a:lnTo>
                  <a:pt x="453" y="24707"/>
                </a:lnTo>
                <a:lnTo>
                  <a:pt x="17983" y="40000"/>
                </a:lnTo>
                <a:lnTo>
                  <a:pt x="20750" y="39891"/>
                </a:lnTo>
                <a:lnTo>
                  <a:pt x="42111" y="19187"/>
                </a:lnTo>
                <a:lnTo>
                  <a:pt x="41673" y="16544"/>
                </a:lnTo>
                <a:lnTo>
                  <a:pt x="22314" y="328"/>
                </a:lnTo>
                <a:lnTo>
                  <a:pt x="19562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7"/>
          <p:cNvSpPr/>
          <p:nvPr/>
        </p:nvSpPr>
        <p:spPr>
          <a:xfrm>
            <a:off x="1810621" y="4751277"/>
            <a:ext cx="40640" cy="40005"/>
          </a:xfrm>
          <a:custGeom>
            <a:rect b="b" l="l" r="r" t="t"/>
            <a:pathLst>
              <a:path extrusionOk="0" h="40004" w="40639">
                <a:moveTo>
                  <a:pt x="20813" y="0"/>
                </a:moveTo>
                <a:lnTo>
                  <a:pt x="0" y="19875"/>
                </a:lnTo>
                <a:lnTo>
                  <a:pt x="203" y="22518"/>
                </a:lnTo>
                <a:lnTo>
                  <a:pt x="3922" y="29738"/>
                </a:lnTo>
                <a:lnTo>
                  <a:pt x="8608" y="35829"/>
                </a:lnTo>
                <a:lnTo>
                  <a:pt x="14760" y="39604"/>
                </a:lnTo>
                <a:lnTo>
                  <a:pt x="22877" y="39875"/>
                </a:lnTo>
                <a:lnTo>
                  <a:pt x="25504" y="39562"/>
                </a:lnTo>
                <a:lnTo>
                  <a:pt x="40626" y="20375"/>
                </a:lnTo>
                <a:lnTo>
                  <a:pt x="40000" y="15121"/>
                </a:lnTo>
                <a:lnTo>
                  <a:pt x="20813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7"/>
          <p:cNvSpPr/>
          <p:nvPr/>
        </p:nvSpPr>
        <p:spPr>
          <a:xfrm>
            <a:off x="5430159" y="4747837"/>
            <a:ext cx="46355" cy="46990"/>
          </a:xfrm>
          <a:custGeom>
            <a:rect b="b" l="l" r="r" t="t"/>
            <a:pathLst>
              <a:path extrusionOk="0" h="46989" w="46354">
                <a:moveTo>
                  <a:pt x="19984" y="0"/>
                </a:moveTo>
                <a:lnTo>
                  <a:pt x="0" y="21939"/>
                </a:lnTo>
                <a:lnTo>
                  <a:pt x="390" y="27819"/>
                </a:lnTo>
                <a:lnTo>
                  <a:pt x="23112" y="46912"/>
                </a:lnTo>
                <a:lnTo>
                  <a:pt x="26239" y="46818"/>
                </a:lnTo>
                <a:lnTo>
                  <a:pt x="45802" y="25489"/>
                </a:lnTo>
                <a:lnTo>
                  <a:pt x="45630" y="22361"/>
                </a:lnTo>
                <a:lnTo>
                  <a:pt x="42458" y="12622"/>
                </a:lnTo>
                <a:lnTo>
                  <a:pt x="37264" y="5316"/>
                </a:lnTo>
                <a:lnTo>
                  <a:pt x="29841" y="943"/>
                </a:lnTo>
                <a:lnTo>
                  <a:pt x="1998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7"/>
          <p:cNvSpPr/>
          <p:nvPr/>
        </p:nvSpPr>
        <p:spPr>
          <a:xfrm>
            <a:off x="2898507" y="4393084"/>
            <a:ext cx="40005" cy="40640"/>
          </a:xfrm>
          <a:custGeom>
            <a:rect b="b" l="l" r="r" t="t"/>
            <a:pathLst>
              <a:path extrusionOk="0" h="40639" w="40005">
                <a:moveTo>
                  <a:pt x="21939" y="0"/>
                </a:moveTo>
                <a:lnTo>
                  <a:pt x="19296" y="250"/>
                </a:lnTo>
                <a:lnTo>
                  <a:pt x="16622" y="234"/>
                </a:lnTo>
                <a:lnTo>
                  <a:pt x="14058" y="766"/>
                </a:lnTo>
                <a:lnTo>
                  <a:pt x="0" y="18233"/>
                </a:lnTo>
                <a:lnTo>
                  <a:pt x="359" y="23550"/>
                </a:lnTo>
                <a:lnTo>
                  <a:pt x="18358" y="40469"/>
                </a:lnTo>
                <a:lnTo>
                  <a:pt x="21016" y="40438"/>
                </a:lnTo>
                <a:lnTo>
                  <a:pt x="39813" y="16513"/>
                </a:lnTo>
                <a:lnTo>
                  <a:pt x="39312" y="13964"/>
                </a:lnTo>
                <a:lnTo>
                  <a:pt x="24519" y="312"/>
                </a:lnTo>
                <a:lnTo>
                  <a:pt x="21939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7"/>
          <p:cNvSpPr/>
          <p:nvPr/>
        </p:nvSpPr>
        <p:spPr>
          <a:xfrm>
            <a:off x="3265942" y="4388925"/>
            <a:ext cx="47625" cy="50800"/>
          </a:xfrm>
          <a:custGeom>
            <a:rect b="b" l="l" r="r" t="t"/>
            <a:pathLst>
              <a:path extrusionOk="0" h="50800" w="47625">
                <a:moveTo>
                  <a:pt x="25614" y="0"/>
                </a:moveTo>
                <a:lnTo>
                  <a:pt x="0" y="29007"/>
                </a:lnTo>
                <a:lnTo>
                  <a:pt x="562" y="32213"/>
                </a:lnTo>
                <a:lnTo>
                  <a:pt x="21876" y="50227"/>
                </a:lnTo>
                <a:lnTo>
                  <a:pt x="28522" y="49805"/>
                </a:lnTo>
                <a:lnTo>
                  <a:pt x="47553" y="25989"/>
                </a:lnTo>
                <a:lnTo>
                  <a:pt x="47022" y="22705"/>
                </a:lnTo>
                <a:lnTo>
                  <a:pt x="46943" y="19562"/>
                </a:lnTo>
                <a:lnTo>
                  <a:pt x="28647" y="422"/>
                </a:lnTo>
                <a:lnTo>
                  <a:pt x="2561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7"/>
          <p:cNvSpPr/>
          <p:nvPr/>
        </p:nvSpPr>
        <p:spPr>
          <a:xfrm>
            <a:off x="3624198" y="4388925"/>
            <a:ext cx="47625" cy="50800"/>
          </a:xfrm>
          <a:custGeom>
            <a:rect b="b" l="l" r="r" t="t"/>
            <a:pathLst>
              <a:path extrusionOk="0" h="50800" w="47625">
                <a:moveTo>
                  <a:pt x="25598" y="0"/>
                </a:moveTo>
                <a:lnTo>
                  <a:pt x="0" y="29007"/>
                </a:lnTo>
                <a:lnTo>
                  <a:pt x="562" y="32213"/>
                </a:lnTo>
                <a:lnTo>
                  <a:pt x="21876" y="50227"/>
                </a:lnTo>
                <a:lnTo>
                  <a:pt x="28522" y="49805"/>
                </a:lnTo>
                <a:lnTo>
                  <a:pt x="47553" y="25989"/>
                </a:lnTo>
                <a:lnTo>
                  <a:pt x="47022" y="22705"/>
                </a:lnTo>
                <a:lnTo>
                  <a:pt x="46943" y="19562"/>
                </a:lnTo>
                <a:lnTo>
                  <a:pt x="28647" y="422"/>
                </a:lnTo>
                <a:lnTo>
                  <a:pt x="25598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7"/>
          <p:cNvSpPr/>
          <p:nvPr/>
        </p:nvSpPr>
        <p:spPr>
          <a:xfrm>
            <a:off x="3982563" y="4388878"/>
            <a:ext cx="47625" cy="48260"/>
          </a:xfrm>
          <a:custGeom>
            <a:rect b="b" l="l" r="r" t="t"/>
            <a:pathLst>
              <a:path extrusionOk="0" h="48260" w="47625">
                <a:moveTo>
                  <a:pt x="25364" y="0"/>
                </a:moveTo>
                <a:lnTo>
                  <a:pt x="0" y="25723"/>
                </a:lnTo>
                <a:lnTo>
                  <a:pt x="203" y="28835"/>
                </a:lnTo>
                <a:lnTo>
                  <a:pt x="21829" y="47897"/>
                </a:lnTo>
                <a:lnTo>
                  <a:pt x="28053" y="47491"/>
                </a:lnTo>
                <a:lnTo>
                  <a:pt x="47115" y="25864"/>
                </a:lnTo>
                <a:lnTo>
                  <a:pt x="46912" y="22752"/>
                </a:lnTo>
                <a:lnTo>
                  <a:pt x="46850" y="19593"/>
                </a:lnTo>
                <a:lnTo>
                  <a:pt x="28429" y="390"/>
                </a:lnTo>
                <a:lnTo>
                  <a:pt x="25364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7"/>
          <p:cNvSpPr/>
          <p:nvPr/>
        </p:nvSpPr>
        <p:spPr>
          <a:xfrm>
            <a:off x="4340709" y="4387079"/>
            <a:ext cx="47625" cy="50800"/>
          </a:xfrm>
          <a:custGeom>
            <a:rect b="b" l="l" r="r" t="t"/>
            <a:pathLst>
              <a:path extrusionOk="0" h="50800" w="47625">
                <a:moveTo>
                  <a:pt x="21876" y="0"/>
                </a:moveTo>
                <a:lnTo>
                  <a:pt x="0" y="21220"/>
                </a:lnTo>
                <a:lnTo>
                  <a:pt x="109" y="24550"/>
                </a:lnTo>
                <a:lnTo>
                  <a:pt x="25457" y="50258"/>
                </a:lnTo>
                <a:lnTo>
                  <a:pt x="28522" y="49836"/>
                </a:lnTo>
                <a:lnTo>
                  <a:pt x="47022" y="27522"/>
                </a:lnTo>
                <a:lnTo>
                  <a:pt x="47553" y="24238"/>
                </a:lnTo>
                <a:lnTo>
                  <a:pt x="28522" y="422"/>
                </a:lnTo>
                <a:lnTo>
                  <a:pt x="21876" y="0"/>
                </a:lnTo>
                <a:close/>
              </a:path>
            </a:pathLst>
          </a:custGeom>
          <a:solidFill>
            <a:srgbClr val="88812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7"/>
          <p:cNvGrpSpPr/>
          <p:nvPr/>
        </p:nvGrpSpPr>
        <p:grpSpPr>
          <a:xfrm>
            <a:off x="1625926" y="-892"/>
            <a:ext cx="14013665" cy="10288132"/>
            <a:chOff x="1625926" y="-892"/>
            <a:chExt cx="14013665" cy="10288132"/>
          </a:xfrm>
        </p:grpSpPr>
        <p:sp>
          <p:nvSpPr>
            <p:cNvPr id="839" name="Google Shape;839;p7"/>
            <p:cNvSpPr/>
            <p:nvPr/>
          </p:nvSpPr>
          <p:spPr>
            <a:xfrm>
              <a:off x="4715040" y="4393053"/>
              <a:ext cx="40640" cy="40005"/>
            </a:xfrm>
            <a:custGeom>
              <a:rect b="b" l="l" r="r" t="t"/>
              <a:pathLst>
                <a:path extrusionOk="0" h="40004" w="40639">
                  <a:moveTo>
                    <a:pt x="19578" y="0"/>
                  </a:moveTo>
                  <a:lnTo>
                    <a:pt x="0" y="20500"/>
                  </a:lnTo>
                  <a:lnTo>
                    <a:pt x="218" y="23065"/>
                  </a:lnTo>
                  <a:lnTo>
                    <a:pt x="17811" y="39844"/>
                  </a:lnTo>
                  <a:lnTo>
                    <a:pt x="26013" y="39573"/>
                  </a:lnTo>
                  <a:lnTo>
                    <a:pt x="32178" y="35798"/>
                  </a:lnTo>
                  <a:lnTo>
                    <a:pt x="36788" y="29706"/>
                  </a:lnTo>
                  <a:lnTo>
                    <a:pt x="40329" y="22486"/>
                  </a:lnTo>
                  <a:lnTo>
                    <a:pt x="40485" y="19828"/>
                  </a:lnTo>
                  <a:lnTo>
                    <a:pt x="40172" y="17248"/>
                  </a:lnTo>
                  <a:lnTo>
                    <a:pt x="19578" y="0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1925497" y="4050"/>
              <a:ext cx="13714094" cy="10283190"/>
            </a:xfrm>
            <a:custGeom>
              <a:rect b="b" l="l" r="r" t="t"/>
              <a:pathLst>
                <a:path extrusionOk="0" h="10283190" w="13714094">
                  <a:moveTo>
                    <a:pt x="13713828" y="46253"/>
                  </a:moveTo>
                  <a:lnTo>
                    <a:pt x="13696988" y="10248"/>
                  </a:lnTo>
                  <a:lnTo>
                    <a:pt x="13671080" y="0"/>
                  </a:lnTo>
                  <a:lnTo>
                    <a:pt x="13664946" y="0"/>
                  </a:lnTo>
                  <a:lnTo>
                    <a:pt x="43256" y="760133"/>
                  </a:lnTo>
                  <a:lnTo>
                    <a:pt x="5321" y="783653"/>
                  </a:lnTo>
                  <a:lnTo>
                    <a:pt x="0" y="801090"/>
                  </a:lnTo>
                  <a:lnTo>
                    <a:pt x="101" y="810641"/>
                  </a:lnTo>
                  <a:lnTo>
                    <a:pt x="837488" y="8463483"/>
                  </a:lnTo>
                  <a:lnTo>
                    <a:pt x="859142" y="8497786"/>
                  </a:lnTo>
                  <a:lnTo>
                    <a:pt x="1380261" y="8552002"/>
                  </a:lnTo>
                  <a:lnTo>
                    <a:pt x="1659559" y="8938552"/>
                  </a:lnTo>
                  <a:lnTo>
                    <a:pt x="1019975" y="9433166"/>
                  </a:lnTo>
                  <a:lnTo>
                    <a:pt x="1002309" y="9465704"/>
                  </a:lnTo>
                  <a:lnTo>
                    <a:pt x="1002423" y="9475457"/>
                  </a:lnTo>
                  <a:lnTo>
                    <a:pt x="1004455" y="9484538"/>
                  </a:lnTo>
                  <a:lnTo>
                    <a:pt x="1008430" y="9492971"/>
                  </a:lnTo>
                  <a:lnTo>
                    <a:pt x="1014349" y="9500730"/>
                  </a:lnTo>
                  <a:lnTo>
                    <a:pt x="1730438" y="10282961"/>
                  </a:lnTo>
                  <a:lnTo>
                    <a:pt x="1792668" y="10282961"/>
                  </a:lnTo>
                  <a:lnTo>
                    <a:pt x="1837791" y="10282961"/>
                  </a:lnTo>
                  <a:lnTo>
                    <a:pt x="1887156" y="10282961"/>
                  </a:lnTo>
                  <a:lnTo>
                    <a:pt x="1848535" y="10168763"/>
                  </a:lnTo>
                  <a:lnTo>
                    <a:pt x="1644078" y="9564218"/>
                  </a:lnTo>
                  <a:lnTo>
                    <a:pt x="2707767" y="8920124"/>
                  </a:lnTo>
                  <a:lnTo>
                    <a:pt x="2725343" y="8885885"/>
                  </a:lnTo>
                  <a:lnTo>
                    <a:pt x="2724454" y="8874519"/>
                  </a:lnTo>
                  <a:lnTo>
                    <a:pt x="2723019" y="8869108"/>
                  </a:lnTo>
                  <a:lnTo>
                    <a:pt x="2628138" y="8671154"/>
                  </a:lnTo>
                  <a:lnTo>
                    <a:pt x="12962103" y="9652711"/>
                  </a:lnTo>
                  <a:lnTo>
                    <a:pt x="12998476" y="9632772"/>
                  </a:lnTo>
                  <a:lnTo>
                    <a:pt x="13006134" y="9609722"/>
                  </a:lnTo>
                  <a:lnTo>
                    <a:pt x="13010147" y="9555607"/>
                  </a:lnTo>
                  <a:lnTo>
                    <a:pt x="13710209" y="94919"/>
                  </a:lnTo>
                  <a:lnTo>
                    <a:pt x="13713574" y="49403"/>
                  </a:lnTo>
                  <a:lnTo>
                    <a:pt x="13713828" y="46253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71963" y="257211"/>
              <a:ext cx="13622019" cy="10029825"/>
            </a:xfrm>
            <a:custGeom>
              <a:rect b="b" l="l" r="r" t="t"/>
              <a:pathLst>
                <a:path extrusionOk="0" h="10029825" w="13622019">
                  <a:moveTo>
                    <a:pt x="13621685" y="0"/>
                  </a:moveTo>
                  <a:lnTo>
                    <a:pt x="0" y="760296"/>
                  </a:lnTo>
                  <a:lnTo>
                    <a:pt x="837545" y="8413141"/>
                  </a:lnTo>
                  <a:lnTo>
                    <a:pt x="1359525" y="8462712"/>
                  </a:lnTo>
                  <a:lnTo>
                    <a:pt x="1677123" y="8902439"/>
                  </a:lnTo>
                  <a:lnTo>
                    <a:pt x="1002521" y="9424419"/>
                  </a:lnTo>
                  <a:lnTo>
                    <a:pt x="1557088" y="10029788"/>
                  </a:lnTo>
                  <a:lnTo>
                    <a:pt x="1721896" y="10029788"/>
                  </a:lnTo>
                  <a:lnTo>
                    <a:pt x="1542172" y="9498854"/>
                  </a:lnTo>
                  <a:lnTo>
                    <a:pt x="2632576" y="8838168"/>
                  </a:lnTo>
                  <a:lnTo>
                    <a:pt x="2506068" y="8571705"/>
                  </a:lnTo>
                  <a:lnTo>
                    <a:pt x="12914557" y="9560309"/>
                  </a:lnTo>
                  <a:lnTo>
                    <a:pt x="13621685" y="0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1707299" y="1339328"/>
              <a:ext cx="12267565" cy="8947785"/>
            </a:xfrm>
            <a:custGeom>
              <a:rect b="b" l="l" r="r" t="t"/>
              <a:pathLst>
                <a:path extrusionOk="0" h="8947785" w="12267565">
                  <a:moveTo>
                    <a:pt x="945134" y="7344791"/>
                  </a:moveTo>
                  <a:lnTo>
                    <a:pt x="792353" y="7239711"/>
                  </a:lnTo>
                  <a:lnTo>
                    <a:pt x="795477" y="7269734"/>
                  </a:lnTo>
                  <a:lnTo>
                    <a:pt x="898220" y="7340409"/>
                  </a:lnTo>
                  <a:lnTo>
                    <a:pt x="945134" y="7344791"/>
                  </a:lnTo>
                  <a:close/>
                </a:path>
                <a:path extrusionOk="0" h="8947785" w="12267565">
                  <a:moveTo>
                    <a:pt x="1140447" y="7363244"/>
                  </a:moveTo>
                  <a:lnTo>
                    <a:pt x="778433" y="7114768"/>
                  </a:lnTo>
                  <a:lnTo>
                    <a:pt x="781875" y="7144944"/>
                  </a:lnTo>
                  <a:lnTo>
                    <a:pt x="1093216" y="7358862"/>
                  </a:lnTo>
                  <a:lnTo>
                    <a:pt x="1140447" y="7363244"/>
                  </a:lnTo>
                  <a:close/>
                </a:path>
                <a:path extrusionOk="0" h="8947785" w="12267565">
                  <a:moveTo>
                    <a:pt x="1521688" y="8460994"/>
                  </a:moveTo>
                  <a:lnTo>
                    <a:pt x="1509331" y="8424723"/>
                  </a:lnTo>
                  <a:lnTo>
                    <a:pt x="1165466" y="8188592"/>
                  </a:lnTo>
                  <a:lnTo>
                    <a:pt x="1146390" y="8203451"/>
                  </a:lnTo>
                  <a:lnTo>
                    <a:pt x="1521688" y="8460994"/>
                  </a:lnTo>
                  <a:close/>
                </a:path>
                <a:path extrusionOk="0" h="8947785" w="12267565">
                  <a:moveTo>
                    <a:pt x="1572666" y="8611425"/>
                  </a:moveTo>
                  <a:lnTo>
                    <a:pt x="1560156" y="8574989"/>
                  </a:lnTo>
                  <a:lnTo>
                    <a:pt x="1086497" y="8249894"/>
                  </a:lnTo>
                  <a:lnTo>
                    <a:pt x="1067409" y="8264588"/>
                  </a:lnTo>
                  <a:lnTo>
                    <a:pt x="1572666" y="8611425"/>
                  </a:lnTo>
                  <a:close/>
                </a:path>
                <a:path extrusionOk="0" h="8947785" w="12267565">
                  <a:moveTo>
                    <a:pt x="1591424" y="8365452"/>
                  </a:moveTo>
                  <a:lnTo>
                    <a:pt x="1244739" y="8127606"/>
                  </a:lnTo>
                  <a:lnTo>
                    <a:pt x="1225664" y="8142300"/>
                  </a:lnTo>
                  <a:lnTo>
                    <a:pt x="1569847" y="8378584"/>
                  </a:lnTo>
                  <a:lnTo>
                    <a:pt x="1591424" y="8365452"/>
                  </a:lnTo>
                  <a:close/>
                </a:path>
                <a:path extrusionOk="0" h="8947785" w="12267565">
                  <a:moveTo>
                    <a:pt x="1598561" y="8947683"/>
                  </a:moveTo>
                  <a:lnTo>
                    <a:pt x="1391424" y="8805494"/>
                  </a:lnTo>
                  <a:lnTo>
                    <a:pt x="1460068" y="8880234"/>
                  </a:lnTo>
                  <a:lnTo>
                    <a:pt x="1558251" y="8947683"/>
                  </a:lnTo>
                  <a:lnTo>
                    <a:pt x="1598561" y="8947683"/>
                  </a:lnTo>
                  <a:close/>
                </a:path>
                <a:path extrusionOk="0" h="8947785" w="12267565">
                  <a:moveTo>
                    <a:pt x="1623491" y="8761705"/>
                  </a:moveTo>
                  <a:lnTo>
                    <a:pt x="1611287" y="8725586"/>
                  </a:lnTo>
                  <a:lnTo>
                    <a:pt x="1007364" y="8310880"/>
                  </a:lnTo>
                  <a:lnTo>
                    <a:pt x="988441" y="8325574"/>
                  </a:lnTo>
                  <a:lnTo>
                    <a:pt x="1623491" y="8761705"/>
                  </a:lnTo>
                  <a:close/>
                </a:path>
                <a:path extrusionOk="0" h="8947785" w="12267565">
                  <a:moveTo>
                    <a:pt x="1674304" y="8912136"/>
                  </a:moveTo>
                  <a:lnTo>
                    <a:pt x="1662112" y="8875700"/>
                  </a:lnTo>
                  <a:lnTo>
                    <a:pt x="1106347" y="8494154"/>
                  </a:lnTo>
                  <a:lnTo>
                    <a:pt x="1175156" y="8569515"/>
                  </a:lnTo>
                  <a:lnTo>
                    <a:pt x="1674304" y="8912136"/>
                  </a:lnTo>
                  <a:close/>
                </a:path>
                <a:path extrusionOk="0" h="8947785" w="12267565">
                  <a:moveTo>
                    <a:pt x="1680870" y="8311350"/>
                  </a:moveTo>
                  <a:lnTo>
                    <a:pt x="1323721" y="8066456"/>
                  </a:lnTo>
                  <a:lnTo>
                    <a:pt x="1304632" y="8081162"/>
                  </a:lnTo>
                  <a:lnTo>
                    <a:pt x="1659140" y="8324482"/>
                  </a:lnTo>
                  <a:lnTo>
                    <a:pt x="1680870" y="8311350"/>
                  </a:lnTo>
                  <a:close/>
                </a:path>
                <a:path extrusionOk="0" h="8947785" w="12267565">
                  <a:moveTo>
                    <a:pt x="1770164" y="8257235"/>
                  </a:moveTo>
                  <a:lnTo>
                    <a:pt x="1402842" y="8005165"/>
                  </a:lnTo>
                  <a:lnTo>
                    <a:pt x="1383766" y="8019859"/>
                  </a:lnTo>
                  <a:lnTo>
                    <a:pt x="1748586" y="8270380"/>
                  </a:lnTo>
                  <a:lnTo>
                    <a:pt x="1770164" y="8257235"/>
                  </a:lnTo>
                  <a:close/>
                </a:path>
                <a:path extrusionOk="0" h="8947785" w="12267565">
                  <a:moveTo>
                    <a:pt x="1859305" y="8203133"/>
                  </a:moveTo>
                  <a:lnTo>
                    <a:pt x="1481810" y="7944180"/>
                  </a:lnTo>
                  <a:lnTo>
                    <a:pt x="1462735" y="7958874"/>
                  </a:lnTo>
                  <a:lnTo>
                    <a:pt x="1837880" y="8216265"/>
                  </a:lnTo>
                  <a:lnTo>
                    <a:pt x="1859305" y="8203133"/>
                  </a:lnTo>
                  <a:close/>
                </a:path>
                <a:path extrusionOk="0" h="8947785" w="12267565">
                  <a:moveTo>
                    <a:pt x="1948903" y="8149031"/>
                  </a:moveTo>
                  <a:lnTo>
                    <a:pt x="1561096" y="7882877"/>
                  </a:lnTo>
                  <a:lnTo>
                    <a:pt x="1542008" y="7897571"/>
                  </a:lnTo>
                  <a:lnTo>
                    <a:pt x="1927161" y="8162163"/>
                  </a:lnTo>
                  <a:lnTo>
                    <a:pt x="1948903" y="8149031"/>
                  </a:lnTo>
                  <a:close/>
                </a:path>
                <a:path extrusionOk="0" h="8947785" w="12267565">
                  <a:moveTo>
                    <a:pt x="2038197" y="8094916"/>
                  </a:moveTo>
                  <a:lnTo>
                    <a:pt x="1640065" y="7821574"/>
                  </a:lnTo>
                  <a:lnTo>
                    <a:pt x="1620989" y="7836433"/>
                  </a:lnTo>
                  <a:lnTo>
                    <a:pt x="2016455" y="8107743"/>
                  </a:lnTo>
                  <a:lnTo>
                    <a:pt x="2038197" y="8094916"/>
                  </a:lnTo>
                  <a:close/>
                </a:path>
                <a:path extrusionOk="0" h="8947785" w="12267565">
                  <a:moveTo>
                    <a:pt x="2127478" y="8040662"/>
                  </a:moveTo>
                  <a:lnTo>
                    <a:pt x="1479626" y="7595933"/>
                  </a:lnTo>
                  <a:lnTo>
                    <a:pt x="1519656" y="7651445"/>
                  </a:lnTo>
                  <a:lnTo>
                    <a:pt x="2105901" y="8053794"/>
                  </a:lnTo>
                  <a:lnTo>
                    <a:pt x="2127478" y="8040662"/>
                  </a:lnTo>
                  <a:close/>
                </a:path>
                <a:path extrusionOk="0" h="8947785" w="12267565">
                  <a:moveTo>
                    <a:pt x="2216620" y="7986395"/>
                  </a:moveTo>
                  <a:lnTo>
                    <a:pt x="764832" y="6989978"/>
                  </a:lnTo>
                  <a:lnTo>
                    <a:pt x="768108" y="7020153"/>
                  </a:lnTo>
                  <a:lnTo>
                    <a:pt x="1288681" y="7377316"/>
                  </a:lnTo>
                  <a:lnTo>
                    <a:pt x="1324178" y="7380757"/>
                  </a:lnTo>
                  <a:lnTo>
                    <a:pt x="1354366" y="7422350"/>
                  </a:lnTo>
                  <a:lnTo>
                    <a:pt x="2195195" y="7999692"/>
                  </a:lnTo>
                  <a:lnTo>
                    <a:pt x="2216620" y="7986395"/>
                  </a:lnTo>
                  <a:close/>
                </a:path>
                <a:path extrusionOk="0" h="8947785" w="12267565">
                  <a:moveTo>
                    <a:pt x="2305901" y="7932445"/>
                  </a:moveTo>
                  <a:lnTo>
                    <a:pt x="751382" y="6865340"/>
                  </a:lnTo>
                  <a:lnTo>
                    <a:pt x="754507" y="6895363"/>
                  </a:lnTo>
                  <a:lnTo>
                    <a:pt x="2284488" y="7945425"/>
                  </a:lnTo>
                  <a:lnTo>
                    <a:pt x="2305901" y="7932445"/>
                  </a:lnTo>
                  <a:close/>
                </a:path>
                <a:path extrusionOk="0" h="8947785" w="12267565">
                  <a:moveTo>
                    <a:pt x="2395359" y="7878191"/>
                  </a:moveTo>
                  <a:lnTo>
                    <a:pt x="737463" y="6740398"/>
                  </a:lnTo>
                  <a:lnTo>
                    <a:pt x="740905" y="6770586"/>
                  </a:lnTo>
                  <a:lnTo>
                    <a:pt x="2373934" y="7891323"/>
                  </a:lnTo>
                  <a:lnTo>
                    <a:pt x="2395359" y="7878191"/>
                  </a:lnTo>
                  <a:close/>
                </a:path>
                <a:path extrusionOk="0" h="8947785" w="12267565">
                  <a:moveTo>
                    <a:pt x="2484640" y="7824076"/>
                  </a:moveTo>
                  <a:lnTo>
                    <a:pt x="723861" y="6615608"/>
                  </a:lnTo>
                  <a:lnTo>
                    <a:pt x="727138" y="6645796"/>
                  </a:lnTo>
                  <a:lnTo>
                    <a:pt x="2463215" y="7837221"/>
                  </a:lnTo>
                  <a:lnTo>
                    <a:pt x="2484640" y="7824076"/>
                  </a:lnTo>
                  <a:close/>
                </a:path>
                <a:path extrusionOk="0" h="8947785" w="12267565">
                  <a:moveTo>
                    <a:pt x="2506688" y="7493038"/>
                  </a:moveTo>
                  <a:lnTo>
                    <a:pt x="682891" y="6241250"/>
                  </a:lnTo>
                  <a:lnTo>
                    <a:pt x="686168" y="6271272"/>
                  </a:lnTo>
                  <a:lnTo>
                    <a:pt x="2475255" y="7498982"/>
                  </a:lnTo>
                  <a:lnTo>
                    <a:pt x="2470569" y="7489596"/>
                  </a:lnTo>
                  <a:lnTo>
                    <a:pt x="2506688" y="7493038"/>
                  </a:lnTo>
                  <a:close/>
                </a:path>
                <a:path extrusionOk="0" h="8947785" w="12267565">
                  <a:moveTo>
                    <a:pt x="2556421" y="7670368"/>
                  </a:moveTo>
                  <a:lnTo>
                    <a:pt x="2536875" y="7629080"/>
                  </a:lnTo>
                  <a:lnTo>
                    <a:pt x="696493" y="6366040"/>
                  </a:lnTo>
                  <a:lnTo>
                    <a:pt x="699935" y="6395910"/>
                  </a:lnTo>
                  <a:lnTo>
                    <a:pt x="2556421" y="7670368"/>
                  </a:lnTo>
                  <a:close/>
                </a:path>
                <a:path extrusionOk="0" h="8947785" w="12267565">
                  <a:moveTo>
                    <a:pt x="2574252" y="7770127"/>
                  </a:moveTo>
                  <a:lnTo>
                    <a:pt x="710260" y="6490830"/>
                  </a:lnTo>
                  <a:lnTo>
                    <a:pt x="713536" y="6521005"/>
                  </a:lnTo>
                  <a:lnTo>
                    <a:pt x="2552357" y="7783106"/>
                  </a:lnTo>
                  <a:lnTo>
                    <a:pt x="2574252" y="7770127"/>
                  </a:lnTo>
                  <a:close/>
                </a:path>
                <a:path extrusionOk="0" h="8947785" w="12267565">
                  <a:moveTo>
                    <a:pt x="2702166" y="7511643"/>
                  </a:moveTo>
                  <a:lnTo>
                    <a:pt x="669290" y="6116155"/>
                  </a:lnTo>
                  <a:lnTo>
                    <a:pt x="672566" y="6146482"/>
                  </a:lnTo>
                  <a:lnTo>
                    <a:pt x="2654782" y="7507110"/>
                  </a:lnTo>
                  <a:lnTo>
                    <a:pt x="2702166" y="7511643"/>
                  </a:lnTo>
                  <a:close/>
                </a:path>
                <a:path extrusionOk="0" h="8947785" w="12267565">
                  <a:moveTo>
                    <a:pt x="2897314" y="7530097"/>
                  </a:moveTo>
                  <a:lnTo>
                    <a:pt x="655523" y="5991682"/>
                  </a:lnTo>
                  <a:lnTo>
                    <a:pt x="658964" y="6021540"/>
                  </a:lnTo>
                  <a:lnTo>
                    <a:pt x="2850248" y="7525715"/>
                  </a:lnTo>
                  <a:lnTo>
                    <a:pt x="2897314" y="7530097"/>
                  </a:lnTo>
                  <a:close/>
                </a:path>
                <a:path extrusionOk="0" h="8947785" w="12267565">
                  <a:moveTo>
                    <a:pt x="3092793" y="7548702"/>
                  </a:moveTo>
                  <a:lnTo>
                    <a:pt x="641921" y="5866574"/>
                  </a:lnTo>
                  <a:lnTo>
                    <a:pt x="645198" y="5896762"/>
                  </a:lnTo>
                  <a:lnTo>
                    <a:pt x="3045244" y="7544168"/>
                  </a:lnTo>
                  <a:lnTo>
                    <a:pt x="3092793" y="7548702"/>
                  </a:lnTo>
                  <a:close/>
                </a:path>
                <a:path extrusionOk="0" h="8947785" w="12267565">
                  <a:moveTo>
                    <a:pt x="3287788" y="7567155"/>
                  </a:moveTo>
                  <a:lnTo>
                    <a:pt x="628319" y="5741784"/>
                  </a:lnTo>
                  <a:lnTo>
                    <a:pt x="631596" y="5771972"/>
                  </a:lnTo>
                  <a:lnTo>
                    <a:pt x="3240722" y="7562774"/>
                  </a:lnTo>
                  <a:lnTo>
                    <a:pt x="3287788" y="7567155"/>
                  </a:lnTo>
                  <a:close/>
                </a:path>
                <a:path extrusionOk="0" h="8947785" w="12267565">
                  <a:moveTo>
                    <a:pt x="3482937" y="7585761"/>
                  </a:moveTo>
                  <a:lnTo>
                    <a:pt x="614553" y="5617007"/>
                  </a:lnTo>
                  <a:lnTo>
                    <a:pt x="617994" y="5647182"/>
                  </a:lnTo>
                  <a:lnTo>
                    <a:pt x="3435718" y="7581227"/>
                  </a:lnTo>
                  <a:lnTo>
                    <a:pt x="3482937" y="7585761"/>
                  </a:lnTo>
                  <a:close/>
                </a:path>
                <a:path extrusionOk="0" h="8947785" w="12267565">
                  <a:moveTo>
                    <a:pt x="3678250" y="7604214"/>
                  </a:moveTo>
                  <a:lnTo>
                    <a:pt x="600951" y="5492216"/>
                  </a:lnTo>
                  <a:lnTo>
                    <a:pt x="604227" y="5522392"/>
                  </a:lnTo>
                  <a:lnTo>
                    <a:pt x="3631031" y="7599832"/>
                  </a:lnTo>
                  <a:lnTo>
                    <a:pt x="3678250" y="7604214"/>
                  </a:lnTo>
                  <a:close/>
                </a:path>
                <a:path extrusionOk="0" h="8947785" w="12267565">
                  <a:moveTo>
                    <a:pt x="3873258" y="7622984"/>
                  </a:moveTo>
                  <a:lnTo>
                    <a:pt x="587349" y="5367426"/>
                  </a:lnTo>
                  <a:lnTo>
                    <a:pt x="590626" y="5397601"/>
                  </a:lnTo>
                  <a:lnTo>
                    <a:pt x="3826345" y="7618285"/>
                  </a:lnTo>
                  <a:lnTo>
                    <a:pt x="3873258" y="7622984"/>
                  </a:lnTo>
                  <a:close/>
                </a:path>
                <a:path extrusionOk="0" h="8947785" w="12267565">
                  <a:moveTo>
                    <a:pt x="4068724" y="7641272"/>
                  </a:moveTo>
                  <a:lnTo>
                    <a:pt x="573582" y="5242331"/>
                  </a:lnTo>
                  <a:lnTo>
                    <a:pt x="577024" y="5272824"/>
                  </a:lnTo>
                  <a:lnTo>
                    <a:pt x="4021340" y="7636904"/>
                  </a:lnTo>
                  <a:lnTo>
                    <a:pt x="4068724" y="7641272"/>
                  </a:lnTo>
                  <a:close/>
                </a:path>
                <a:path extrusionOk="0" h="8947785" w="12267565">
                  <a:moveTo>
                    <a:pt x="4263720" y="7660043"/>
                  </a:moveTo>
                  <a:lnTo>
                    <a:pt x="559981" y="5117846"/>
                  </a:lnTo>
                  <a:lnTo>
                    <a:pt x="563105" y="5147716"/>
                  </a:lnTo>
                  <a:lnTo>
                    <a:pt x="4216806" y="7655357"/>
                  </a:lnTo>
                  <a:lnTo>
                    <a:pt x="4263720" y="7660043"/>
                  </a:lnTo>
                  <a:close/>
                </a:path>
                <a:path extrusionOk="0" h="8947785" w="12267565">
                  <a:moveTo>
                    <a:pt x="4459033" y="7678496"/>
                  </a:moveTo>
                  <a:lnTo>
                    <a:pt x="546379" y="4993068"/>
                  </a:lnTo>
                  <a:lnTo>
                    <a:pt x="549656" y="5022926"/>
                  </a:lnTo>
                  <a:lnTo>
                    <a:pt x="4411815" y="7673962"/>
                  </a:lnTo>
                  <a:lnTo>
                    <a:pt x="4459033" y="7678496"/>
                  </a:lnTo>
                  <a:close/>
                </a:path>
                <a:path extrusionOk="0" h="8947785" w="12267565">
                  <a:moveTo>
                    <a:pt x="4654194" y="7697102"/>
                  </a:moveTo>
                  <a:lnTo>
                    <a:pt x="532612" y="4867961"/>
                  </a:lnTo>
                  <a:lnTo>
                    <a:pt x="536054" y="4898301"/>
                  </a:lnTo>
                  <a:lnTo>
                    <a:pt x="4607128" y="7692415"/>
                  </a:lnTo>
                  <a:lnTo>
                    <a:pt x="4654194" y="7697102"/>
                  </a:lnTo>
                  <a:close/>
                </a:path>
                <a:path extrusionOk="0" h="8947785" w="12267565">
                  <a:moveTo>
                    <a:pt x="4849355" y="7715555"/>
                  </a:moveTo>
                  <a:lnTo>
                    <a:pt x="519010" y="4743488"/>
                  </a:lnTo>
                  <a:lnTo>
                    <a:pt x="522135" y="4773358"/>
                  </a:lnTo>
                  <a:lnTo>
                    <a:pt x="4802276" y="7711021"/>
                  </a:lnTo>
                  <a:lnTo>
                    <a:pt x="4849355" y="7715555"/>
                  </a:lnTo>
                  <a:close/>
                </a:path>
                <a:path extrusionOk="0" h="8947785" w="12267565">
                  <a:moveTo>
                    <a:pt x="5044821" y="7734160"/>
                  </a:moveTo>
                  <a:lnTo>
                    <a:pt x="505409" y="4618393"/>
                  </a:lnTo>
                  <a:lnTo>
                    <a:pt x="508685" y="4648568"/>
                  </a:lnTo>
                  <a:lnTo>
                    <a:pt x="4997285" y="7729474"/>
                  </a:lnTo>
                  <a:lnTo>
                    <a:pt x="5044821" y="7734160"/>
                  </a:lnTo>
                  <a:close/>
                </a:path>
                <a:path extrusionOk="0" h="8947785" w="12267565">
                  <a:moveTo>
                    <a:pt x="5239817" y="7752613"/>
                  </a:moveTo>
                  <a:lnTo>
                    <a:pt x="491642" y="4493603"/>
                  </a:lnTo>
                  <a:lnTo>
                    <a:pt x="495084" y="4523778"/>
                  </a:lnTo>
                  <a:lnTo>
                    <a:pt x="5192750" y="7748244"/>
                  </a:lnTo>
                  <a:lnTo>
                    <a:pt x="5239817" y="7752613"/>
                  </a:lnTo>
                  <a:close/>
                </a:path>
                <a:path extrusionOk="0" h="8947785" w="12267565">
                  <a:moveTo>
                    <a:pt x="5434977" y="7771231"/>
                  </a:moveTo>
                  <a:lnTo>
                    <a:pt x="478040" y="4368812"/>
                  </a:lnTo>
                  <a:lnTo>
                    <a:pt x="481164" y="4399000"/>
                  </a:lnTo>
                  <a:lnTo>
                    <a:pt x="5387911" y="7766532"/>
                  </a:lnTo>
                  <a:lnTo>
                    <a:pt x="5434977" y="7771231"/>
                  </a:lnTo>
                  <a:close/>
                </a:path>
                <a:path extrusionOk="0" h="8947785" w="12267565">
                  <a:moveTo>
                    <a:pt x="5630291" y="7789837"/>
                  </a:moveTo>
                  <a:lnTo>
                    <a:pt x="464439" y="4244022"/>
                  </a:lnTo>
                  <a:lnTo>
                    <a:pt x="467715" y="4274210"/>
                  </a:lnTo>
                  <a:lnTo>
                    <a:pt x="5583059" y="7785303"/>
                  </a:lnTo>
                  <a:lnTo>
                    <a:pt x="5630291" y="7789837"/>
                  </a:lnTo>
                  <a:close/>
                </a:path>
                <a:path extrusionOk="0" h="8947785" w="12267565">
                  <a:moveTo>
                    <a:pt x="5825287" y="7808290"/>
                  </a:moveTo>
                  <a:lnTo>
                    <a:pt x="450824" y="4119245"/>
                  </a:lnTo>
                  <a:lnTo>
                    <a:pt x="454113" y="4149102"/>
                  </a:lnTo>
                  <a:lnTo>
                    <a:pt x="5778373" y="7803909"/>
                  </a:lnTo>
                  <a:lnTo>
                    <a:pt x="5825287" y="7808290"/>
                  </a:lnTo>
                  <a:close/>
                </a:path>
                <a:path extrusionOk="0" h="8947785" w="12267565">
                  <a:moveTo>
                    <a:pt x="6020600" y="7826896"/>
                  </a:moveTo>
                  <a:lnTo>
                    <a:pt x="437070" y="3994454"/>
                  </a:lnTo>
                  <a:lnTo>
                    <a:pt x="440512" y="4024630"/>
                  </a:lnTo>
                  <a:lnTo>
                    <a:pt x="5973369" y="7822362"/>
                  </a:lnTo>
                  <a:lnTo>
                    <a:pt x="6020600" y="7826896"/>
                  </a:lnTo>
                  <a:close/>
                </a:path>
                <a:path extrusionOk="0" h="8947785" w="12267565">
                  <a:moveTo>
                    <a:pt x="6215761" y="7845349"/>
                  </a:moveTo>
                  <a:lnTo>
                    <a:pt x="423468" y="3869664"/>
                  </a:lnTo>
                  <a:lnTo>
                    <a:pt x="426593" y="3899535"/>
                  </a:lnTo>
                  <a:lnTo>
                    <a:pt x="6168847" y="7840967"/>
                  </a:lnTo>
                  <a:lnTo>
                    <a:pt x="6215761" y="7845349"/>
                  </a:lnTo>
                  <a:close/>
                </a:path>
                <a:path extrusionOk="0" h="8947785" w="12267565">
                  <a:moveTo>
                    <a:pt x="6411074" y="7863954"/>
                  </a:moveTo>
                  <a:lnTo>
                    <a:pt x="409854" y="3744874"/>
                  </a:lnTo>
                  <a:lnTo>
                    <a:pt x="413143" y="3774744"/>
                  </a:lnTo>
                  <a:lnTo>
                    <a:pt x="6363843" y="7859420"/>
                  </a:lnTo>
                  <a:lnTo>
                    <a:pt x="6411074" y="7863954"/>
                  </a:lnTo>
                  <a:close/>
                </a:path>
                <a:path extrusionOk="0" h="8947785" w="12267565">
                  <a:moveTo>
                    <a:pt x="6606375" y="7882407"/>
                  </a:moveTo>
                  <a:lnTo>
                    <a:pt x="396100" y="3619779"/>
                  </a:lnTo>
                  <a:lnTo>
                    <a:pt x="399542" y="3649954"/>
                  </a:lnTo>
                  <a:lnTo>
                    <a:pt x="6559156" y="7878026"/>
                  </a:lnTo>
                  <a:lnTo>
                    <a:pt x="6606375" y="7882407"/>
                  </a:lnTo>
                  <a:close/>
                </a:path>
                <a:path extrusionOk="0" h="8947785" w="12267565">
                  <a:moveTo>
                    <a:pt x="6801383" y="7901013"/>
                  </a:moveTo>
                  <a:lnTo>
                    <a:pt x="382498" y="3494989"/>
                  </a:lnTo>
                  <a:lnTo>
                    <a:pt x="385622" y="3525164"/>
                  </a:lnTo>
                  <a:lnTo>
                    <a:pt x="6754317" y="7896479"/>
                  </a:lnTo>
                  <a:lnTo>
                    <a:pt x="6801383" y="7901013"/>
                  </a:lnTo>
                  <a:close/>
                </a:path>
                <a:path extrusionOk="0" h="8947785" w="12267565">
                  <a:moveTo>
                    <a:pt x="6996849" y="7919466"/>
                  </a:moveTo>
                  <a:lnTo>
                    <a:pt x="368884" y="3370199"/>
                  </a:lnTo>
                  <a:lnTo>
                    <a:pt x="372021" y="3400387"/>
                  </a:lnTo>
                  <a:lnTo>
                    <a:pt x="6949465" y="7915097"/>
                  </a:lnTo>
                  <a:lnTo>
                    <a:pt x="6996849" y="7919466"/>
                  </a:lnTo>
                  <a:close/>
                </a:path>
                <a:path extrusionOk="0" h="8947785" w="12267565">
                  <a:moveTo>
                    <a:pt x="7191845" y="7938084"/>
                  </a:moveTo>
                  <a:lnTo>
                    <a:pt x="354965" y="3245408"/>
                  </a:lnTo>
                  <a:lnTo>
                    <a:pt x="358571" y="3275596"/>
                  </a:lnTo>
                  <a:lnTo>
                    <a:pt x="7144626" y="7933537"/>
                  </a:lnTo>
                  <a:lnTo>
                    <a:pt x="7191845" y="7938084"/>
                  </a:lnTo>
                  <a:close/>
                </a:path>
                <a:path extrusionOk="0" h="8947785" w="12267565">
                  <a:moveTo>
                    <a:pt x="7387158" y="7956524"/>
                  </a:moveTo>
                  <a:lnTo>
                    <a:pt x="341515" y="3120631"/>
                  </a:lnTo>
                  <a:lnTo>
                    <a:pt x="344652" y="3150806"/>
                  </a:lnTo>
                  <a:lnTo>
                    <a:pt x="7339939" y="7952156"/>
                  </a:lnTo>
                  <a:lnTo>
                    <a:pt x="7387158" y="7956524"/>
                  </a:lnTo>
                  <a:close/>
                </a:path>
                <a:path extrusionOk="0" h="8947785" w="12267565">
                  <a:moveTo>
                    <a:pt x="7582319" y="7975143"/>
                  </a:moveTo>
                  <a:lnTo>
                    <a:pt x="327914" y="2995841"/>
                  </a:lnTo>
                  <a:lnTo>
                    <a:pt x="331050" y="3026016"/>
                  </a:lnTo>
                  <a:lnTo>
                    <a:pt x="7535088" y="7970609"/>
                  </a:lnTo>
                  <a:lnTo>
                    <a:pt x="7582319" y="7975143"/>
                  </a:lnTo>
                  <a:close/>
                </a:path>
                <a:path extrusionOk="0" h="8947785" w="12267565">
                  <a:moveTo>
                    <a:pt x="7777632" y="7993596"/>
                  </a:moveTo>
                  <a:lnTo>
                    <a:pt x="313994" y="2871051"/>
                  </a:lnTo>
                  <a:lnTo>
                    <a:pt x="317436" y="2900921"/>
                  </a:lnTo>
                  <a:lnTo>
                    <a:pt x="7730401" y="7989214"/>
                  </a:lnTo>
                  <a:lnTo>
                    <a:pt x="7777632" y="7993596"/>
                  </a:lnTo>
                  <a:close/>
                </a:path>
                <a:path extrusionOk="0" h="8947785" w="12267565">
                  <a:moveTo>
                    <a:pt x="7972793" y="8012201"/>
                  </a:moveTo>
                  <a:lnTo>
                    <a:pt x="300393" y="2746260"/>
                  </a:lnTo>
                  <a:lnTo>
                    <a:pt x="303682" y="2776448"/>
                  </a:lnTo>
                  <a:lnTo>
                    <a:pt x="7925409" y="8007667"/>
                  </a:lnTo>
                  <a:lnTo>
                    <a:pt x="7972793" y="8012201"/>
                  </a:lnTo>
                  <a:close/>
                </a:path>
                <a:path extrusionOk="0" h="8947785" w="12267565">
                  <a:moveTo>
                    <a:pt x="8167941" y="8030654"/>
                  </a:moveTo>
                  <a:lnTo>
                    <a:pt x="286943" y="2621165"/>
                  </a:lnTo>
                  <a:lnTo>
                    <a:pt x="290080" y="2651658"/>
                  </a:lnTo>
                  <a:lnTo>
                    <a:pt x="8120723" y="8026273"/>
                  </a:lnTo>
                  <a:lnTo>
                    <a:pt x="8167941" y="8030654"/>
                  </a:lnTo>
                  <a:close/>
                </a:path>
                <a:path extrusionOk="0" h="8947785" w="12267565">
                  <a:moveTo>
                    <a:pt x="8363407" y="8049260"/>
                  </a:moveTo>
                  <a:lnTo>
                    <a:pt x="273024" y="2496693"/>
                  </a:lnTo>
                  <a:lnTo>
                    <a:pt x="276466" y="2526563"/>
                  </a:lnTo>
                  <a:lnTo>
                    <a:pt x="8315871" y="8044726"/>
                  </a:lnTo>
                  <a:lnTo>
                    <a:pt x="8363407" y="8049260"/>
                  </a:lnTo>
                  <a:close/>
                </a:path>
                <a:path extrusionOk="0" h="8947785" w="12267565">
                  <a:moveTo>
                    <a:pt x="8558416" y="8068030"/>
                  </a:moveTo>
                  <a:lnTo>
                    <a:pt x="259422" y="2371585"/>
                  </a:lnTo>
                  <a:lnTo>
                    <a:pt x="262712" y="2401773"/>
                  </a:lnTo>
                  <a:lnTo>
                    <a:pt x="8511184" y="8063331"/>
                  </a:lnTo>
                  <a:lnTo>
                    <a:pt x="8558416" y="8068030"/>
                  </a:lnTo>
                  <a:close/>
                </a:path>
                <a:path extrusionOk="0" h="8947785" w="12267565">
                  <a:moveTo>
                    <a:pt x="8753564" y="8086484"/>
                  </a:moveTo>
                  <a:lnTo>
                    <a:pt x="245973" y="2246807"/>
                  </a:lnTo>
                  <a:lnTo>
                    <a:pt x="249110" y="2276983"/>
                  </a:lnTo>
                  <a:lnTo>
                    <a:pt x="8706498" y="8082102"/>
                  </a:lnTo>
                  <a:lnTo>
                    <a:pt x="8753564" y="8086484"/>
                  </a:lnTo>
                  <a:close/>
                </a:path>
                <a:path extrusionOk="0" h="8947785" w="12267565">
                  <a:moveTo>
                    <a:pt x="8948877" y="8105089"/>
                  </a:moveTo>
                  <a:lnTo>
                    <a:pt x="232054" y="2122017"/>
                  </a:lnTo>
                  <a:lnTo>
                    <a:pt x="235496" y="2152192"/>
                  </a:lnTo>
                  <a:lnTo>
                    <a:pt x="8901493" y="8100390"/>
                  </a:lnTo>
                  <a:lnTo>
                    <a:pt x="8948877" y="8105089"/>
                  </a:lnTo>
                  <a:close/>
                </a:path>
                <a:path extrusionOk="0" h="8947785" w="12267565">
                  <a:moveTo>
                    <a:pt x="9144190" y="8123542"/>
                  </a:moveTo>
                  <a:lnTo>
                    <a:pt x="218452" y="1997227"/>
                  </a:lnTo>
                  <a:lnTo>
                    <a:pt x="221742" y="2027402"/>
                  </a:lnTo>
                  <a:lnTo>
                    <a:pt x="9096972" y="8119161"/>
                  </a:lnTo>
                  <a:lnTo>
                    <a:pt x="9144190" y="8123542"/>
                  </a:lnTo>
                  <a:close/>
                </a:path>
                <a:path extrusionOk="0" h="8947785" w="12267565">
                  <a:moveTo>
                    <a:pt x="9339351" y="8142148"/>
                  </a:moveTo>
                  <a:lnTo>
                    <a:pt x="205003" y="1872437"/>
                  </a:lnTo>
                  <a:lnTo>
                    <a:pt x="208127" y="1902625"/>
                  </a:lnTo>
                  <a:lnTo>
                    <a:pt x="9291968" y="8137614"/>
                  </a:lnTo>
                  <a:lnTo>
                    <a:pt x="9339351" y="8142148"/>
                  </a:lnTo>
                  <a:close/>
                </a:path>
                <a:path extrusionOk="0" h="8947785" w="12267565">
                  <a:moveTo>
                    <a:pt x="9534665" y="8160601"/>
                  </a:moveTo>
                  <a:lnTo>
                    <a:pt x="191084" y="1747342"/>
                  </a:lnTo>
                  <a:lnTo>
                    <a:pt x="194525" y="1777834"/>
                  </a:lnTo>
                  <a:lnTo>
                    <a:pt x="9487433" y="8156219"/>
                  </a:lnTo>
                  <a:lnTo>
                    <a:pt x="9534665" y="8160601"/>
                  </a:lnTo>
                  <a:close/>
                </a:path>
                <a:path extrusionOk="0" h="8947785" w="12267565">
                  <a:moveTo>
                    <a:pt x="9729660" y="8179206"/>
                  </a:moveTo>
                  <a:lnTo>
                    <a:pt x="177482" y="1622869"/>
                  </a:lnTo>
                  <a:lnTo>
                    <a:pt x="180771" y="1652739"/>
                  </a:lnTo>
                  <a:lnTo>
                    <a:pt x="9682442" y="8174672"/>
                  </a:lnTo>
                  <a:lnTo>
                    <a:pt x="9729660" y="8179206"/>
                  </a:lnTo>
                  <a:close/>
                </a:path>
                <a:path extrusionOk="0" h="8947785" w="12267565">
                  <a:moveTo>
                    <a:pt x="9924974" y="8197659"/>
                  </a:moveTo>
                  <a:lnTo>
                    <a:pt x="163880" y="1498079"/>
                  </a:lnTo>
                  <a:lnTo>
                    <a:pt x="167157" y="1527949"/>
                  </a:lnTo>
                  <a:lnTo>
                    <a:pt x="9877438" y="8193278"/>
                  </a:lnTo>
                  <a:lnTo>
                    <a:pt x="9924974" y="8197659"/>
                  </a:lnTo>
                  <a:close/>
                </a:path>
                <a:path extrusionOk="0" h="8947785" w="12267565">
                  <a:moveTo>
                    <a:pt x="10120135" y="8216265"/>
                  </a:moveTo>
                  <a:lnTo>
                    <a:pt x="150114" y="1372984"/>
                  </a:lnTo>
                  <a:lnTo>
                    <a:pt x="153555" y="1403477"/>
                  </a:lnTo>
                  <a:lnTo>
                    <a:pt x="10072751" y="8211731"/>
                  </a:lnTo>
                  <a:lnTo>
                    <a:pt x="10120135" y="8216265"/>
                  </a:lnTo>
                  <a:close/>
                </a:path>
                <a:path extrusionOk="0" h="8947785" w="12267565">
                  <a:moveTo>
                    <a:pt x="10315130" y="8234718"/>
                  </a:moveTo>
                  <a:lnTo>
                    <a:pt x="136512" y="1248498"/>
                  </a:lnTo>
                  <a:lnTo>
                    <a:pt x="139801" y="1278369"/>
                  </a:lnTo>
                  <a:lnTo>
                    <a:pt x="10268064" y="8230349"/>
                  </a:lnTo>
                  <a:lnTo>
                    <a:pt x="10315130" y="8234718"/>
                  </a:lnTo>
                  <a:close/>
                </a:path>
                <a:path extrusionOk="0" h="8947785" w="12267565">
                  <a:moveTo>
                    <a:pt x="10510761" y="8253336"/>
                  </a:moveTo>
                  <a:lnTo>
                    <a:pt x="122910" y="1123403"/>
                  </a:lnTo>
                  <a:lnTo>
                    <a:pt x="126187" y="1153579"/>
                  </a:lnTo>
                  <a:lnTo>
                    <a:pt x="10463212" y="8248790"/>
                  </a:lnTo>
                  <a:lnTo>
                    <a:pt x="10510761" y="8253336"/>
                  </a:lnTo>
                  <a:close/>
                </a:path>
                <a:path extrusionOk="0" h="8947785" w="12267565">
                  <a:moveTo>
                    <a:pt x="10705440" y="8271777"/>
                  </a:moveTo>
                  <a:lnTo>
                    <a:pt x="109308" y="998613"/>
                  </a:lnTo>
                  <a:lnTo>
                    <a:pt x="112585" y="1028801"/>
                  </a:lnTo>
                  <a:lnTo>
                    <a:pt x="10658526" y="8267408"/>
                  </a:lnTo>
                  <a:lnTo>
                    <a:pt x="10705440" y="8271777"/>
                  </a:lnTo>
                  <a:close/>
                </a:path>
                <a:path extrusionOk="0" h="8947785" w="12267565">
                  <a:moveTo>
                    <a:pt x="10900918" y="8290395"/>
                  </a:moveTo>
                  <a:lnTo>
                    <a:pt x="95542" y="873823"/>
                  </a:lnTo>
                  <a:lnTo>
                    <a:pt x="98983" y="904011"/>
                  </a:lnTo>
                  <a:lnTo>
                    <a:pt x="10853534" y="8285861"/>
                  </a:lnTo>
                  <a:lnTo>
                    <a:pt x="10900918" y="8290395"/>
                  </a:lnTo>
                  <a:close/>
                </a:path>
                <a:path extrusionOk="0" h="8947785" w="12267565">
                  <a:moveTo>
                    <a:pt x="11095914" y="8308848"/>
                  </a:moveTo>
                  <a:lnTo>
                    <a:pt x="81940" y="749046"/>
                  </a:lnTo>
                  <a:lnTo>
                    <a:pt x="85217" y="779221"/>
                  </a:lnTo>
                  <a:lnTo>
                    <a:pt x="11049000" y="8304466"/>
                  </a:lnTo>
                  <a:lnTo>
                    <a:pt x="11095914" y="8308848"/>
                  </a:lnTo>
                  <a:close/>
                </a:path>
                <a:path extrusionOk="0" h="8947785" w="12267565">
                  <a:moveTo>
                    <a:pt x="11291380" y="8327453"/>
                  </a:moveTo>
                  <a:lnTo>
                    <a:pt x="68338" y="624255"/>
                  </a:lnTo>
                  <a:lnTo>
                    <a:pt x="71615" y="654126"/>
                  </a:lnTo>
                  <a:lnTo>
                    <a:pt x="11243996" y="8322919"/>
                  </a:lnTo>
                  <a:lnTo>
                    <a:pt x="11291380" y="8327453"/>
                  </a:lnTo>
                  <a:close/>
                </a:path>
                <a:path extrusionOk="0" h="8947785" w="12267565">
                  <a:moveTo>
                    <a:pt x="11486693" y="8346059"/>
                  </a:moveTo>
                  <a:lnTo>
                    <a:pt x="54571" y="499148"/>
                  </a:lnTo>
                  <a:lnTo>
                    <a:pt x="58013" y="529653"/>
                  </a:lnTo>
                  <a:lnTo>
                    <a:pt x="11439309" y="8341525"/>
                  </a:lnTo>
                  <a:lnTo>
                    <a:pt x="11486693" y="8346059"/>
                  </a:lnTo>
                  <a:close/>
                </a:path>
                <a:path extrusionOk="0" h="8947785" w="12267565">
                  <a:moveTo>
                    <a:pt x="11681689" y="8364512"/>
                  </a:moveTo>
                  <a:lnTo>
                    <a:pt x="40970" y="374675"/>
                  </a:lnTo>
                  <a:lnTo>
                    <a:pt x="44246" y="404545"/>
                  </a:lnTo>
                  <a:lnTo>
                    <a:pt x="11634470" y="8360130"/>
                  </a:lnTo>
                  <a:lnTo>
                    <a:pt x="11681689" y="8364512"/>
                  </a:lnTo>
                  <a:close/>
                </a:path>
                <a:path extrusionOk="0" h="8947785" w="12267565">
                  <a:moveTo>
                    <a:pt x="11877167" y="8383117"/>
                  </a:moveTo>
                  <a:lnTo>
                    <a:pt x="27368" y="249897"/>
                  </a:lnTo>
                  <a:lnTo>
                    <a:pt x="30645" y="279755"/>
                  </a:lnTo>
                  <a:lnTo>
                    <a:pt x="11829783" y="8378584"/>
                  </a:lnTo>
                  <a:lnTo>
                    <a:pt x="11877167" y="8383117"/>
                  </a:lnTo>
                  <a:close/>
                </a:path>
                <a:path extrusionOk="0" h="8947785" w="12267565">
                  <a:moveTo>
                    <a:pt x="12072163" y="8401571"/>
                  </a:moveTo>
                  <a:lnTo>
                    <a:pt x="13601" y="124790"/>
                  </a:lnTo>
                  <a:lnTo>
                    <a:pt x="17043" y="155282"/>
                  </a:lnTo>
                  <a:lnTo>
                    <a:pt x="12025097" y="8397189"/>
                  </a:lnTo>
                  <a:lnTo>
                    <a:pt x="12072163" y="8401571"/>
                  </a:lnTo>
                  <a:close/>
                </a:path>
                <a:path extrusionOk="0" h="8947785" w="12267565">
                  <a:moveTo>
                    <a:pt x="12267159" y="8420341"/>
                  </a:moveTo>
                  <a:lnTo>
                    <a:pt x="0" y="0"/>
                  </a:lnTo>
                  <a:lnTo>
                    <a:pt x="3276" y="30187"/>
                  </a:lnTo>
                  <a:lnTo>
                    <a:pt x="12220092" y="8415642"/>
                  </a:lnTo>
                  <a:lnTo>
                    <a:pt x="12267159" y="8420341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679930" y="432205"/>
              <a:ext cx="13450569" cy="9383395"/>
            </a:xfrm>
            <a:custGeom>
              <a:rect b="b" l="l" r="r" t="t"/>
              <a:pathLst>
                <a:path extrusionOk="0" h="9383395" w="13450569">
                  <a:moveTo>
                    <a:pt x="12294527" y="9327464"/>
                  </a:moveTo>
                  <a:lnTo>
                    <a:pt x="27368" y="907122"/>
                  </a:lnTo>
                  <a:lnTo>
                    <a:pt x="30645" y="937310"/>
                  </a:lnTo>
                  <a:lnTo>
                    <a:pt x="12247461" y="9322765"/>
                  </a:lnTo>
                  <a:lnTo>
                    <a:pt x="12294527" y="9327464"/>
                  </a:lnTo>
                  <a:close/>
                </a:path>
                <a:path extrusionOk="0" h="9383395" w="13450569">
                  <a:moveTo>
                    <a:pt x="12490158" y="9345752"/>
                  </a:moveTo>
                  <a:lnTo>
                    <a:pt x="13766" y="782345"/>
                  </a:lnTo>
                  <a:lnTo>
                    <a:pt x="17043" y="812520"/>
                  </a:lnTo>
                  <a:lnTo>
                    <a:pt x="12442622" y="9341383"/>
                  </a:lnTo>
                  <a:lnTo>
                    <a:pt x="12490158" y="9345752"/>
                  </a:lnTo>
                  <a:close/>
                </a:path>
                <a:path extrusionOk="0" h="9383395" w="13450569">
                  <a:moveTo>
                    <a:pt x="12685154" y="9364523"/>
                  </a:moveTo>
                  <a:lnTo>
                    <a:pt x="0" y="657555"/>
                  </a:lnTo>
                  <a:lnTo>
                    <a:pt x="3441" y="687578"/>
                  </a:lnTo>
                  <a:lnTo>
                    <a:pt x="12638088" y="9359836"/>
                  </a:lnTo>
                  <a:lnTo>
                    <a:pt x="12685154" y="9364523"/>
                  </a:lnTo>
                  <a:close/>
                </a:path>
                <a:path extrusionOk="0" h="9383395" w="13450569">
                  <a:moveTo>
                    <a:pt x="12880315" y="9382823"/>
                  </a:moveTo>
                  <a:lnTo>
                    <a:pt x="57543" y="581558"/>
                  </a:lnTo>
                  <a:lnTo>
                    <a:pt x="20015" y="583742"/>
                  </a:lnTo>
                  <a:lnTo>
                    <a:pt x="12833249" y="9378442"/>
                  </a:lnTo>
                  <a:lnTo>
                    <a:pt x="12880315" y="9382823"/>
                  </a:lnTo>
                  <a:close/>
                </a:path>
                <a:path extrusionOk="0" h="9383395" w="13450569">
                  <a:moveTo>
                    <a:pt x="12913779" y="9290240"/>
                  </a:moveTo>
                  <a:lnTo>
                    <a:pt x="213144" y="572795"/>
                  </a:lnTo>
                  <a:lnTo>
                    <a:pt x="175615" y="575144"/>
                  </a:lnTo>
                  <a:lnTo>
                    <a:pt x="12911747" y="9316834"/>
                  </a:lnTo>
                  <a:lnTo>
                    <a:pt x="12913779" y="9290240"/>
                  </a:lnTo>
                  <a:close/>
                </a:path>
                <a:path extrusionOk="0" h="9383395" w="13450569">
                  <a:moveTo>
                    <a:pt x="12921755" y="9180474"/>
                  </a:moveTo>
                  <a:lnTo>
                    <a:pt x="368884" y="564349"/>
                  </a:lnTo>
                  <a:lnTo>
                    <a:pt x="331355" y="566381"/>
                  </a:lnTo>
                  <a:lnTo>
                    <a:pt x="12919723" y="9207055"/>
                  </a:lnTo>
                  <a:lnTo>
                    <a:pt x="12921755" y="9180474"/>
                  </a:lnTo>
                  <a:close/>
                </a:path>
                <a:path extrusionOk="0" h="9383395" w="13450569">
                  <a:moveTo>
                    <a:pt x="12929883" y="9070378"/>
                  </a:moveTo>
                  <a:lnTo>
                    <a:pt x="524484" y="555599"/>
                  </a:lnTo>
                  <a:lnTo>
                    <a:pt x="486791" y="557631"/>
                  </a:lnTo>
                  <a:lnTo>
                    <a:pt x="12928003" y="9097124"/>
                  </a:lnTo>
                  <a:lnTo>
                    <a:pt x="12929883" y="9070378"/>
                  </a:lnTo>
                  <a:close/>
                </a:path>
                <a:path extrusionOk="0" h="9383395" w="13450569">
                  <a:moveTo>
                    <a:pt x="12938011" y="8960612"/>
                  </a:moveTo>
                  <a:lnTo>
                    <a:pt x="679919" y="546836"/>
                  </a:lnTo>
                  <a:lnTo>
                    <a:pt x="642073" y="548868"/>
                  </a:lnTo>
                  <a:lnTo>
                    <a:pt x="12936144" y="8987345"/>
                  </a:lnTo>
                  <a:lnTo>
                    <a:pt x="12938011" y="8960612"/>
                  </a:lnTo>
                  <a:close/>
                </a:path>
                <a:path extrusionOk="0" h="9383395" w="13450569">
                  <a:moveTo>
                    <a:pt x="12946304" y="8850833"/>
                  </a:moveTo>
                  <a:lnTo>
                    <a:pt x="835355" y="538238"/>
                  </a:lnTo>
                  <a:lnTo>
                    <a:pt x="797979" y="540423"/>
                  </a:lnTo>
                  <a:lnTo>
                    <a:pt x="12944120" y="8877567"/>
                  </a:lnTo>
                  <a:lnTo>
                    <a:pt x="12946304" y="8850833"/>
                  </a:lnTo>
                  <a:close/>
                </a:path>
                <a:path extrusionOk="0" h="9383395" w="13450569">
                  <a:moveTo>
                    <a:pt x="12954280" y="8740902"/>
                  </a:moveTo>
                  <a:lnTo>
                    <a:pt x="990955" y="529475"/>
                  </a:lnTo>
                  <a:lnTo>
                    <a:pt x="953262" y="531672"/>
                  </a:lnTo>
                  <a:lnTo>
                    <a:pt x="12952248" y="8767483"/>
                  </a:lnTo>
                  <a:lnTo>
                    <a:pt x="12954280" y="8740902"/>
                  </a:lnTo>
                  <a:close/>
                </a:path>
                <a:path extrusionOk="0" h="9383395" w="13450569">
                  <a:moveTo>
                    <a:pt x="12962408" y="8631123"/>
                  </a:moveTo>
                  <a:lnTo>
                    <a:pt x="1146390" y="520877"/>
                  </a:lnTo>
                  <a:lnTo>
                    <a:pt x="1108862" y="522909"/>
                  </a:lnTo>
                  <a:lnTo>
                    <a:pt x="12960528" y="8657552"/>
                  </a:lnTo>
                  <a:lnTo>
                    <a:pt x="12962408" y="8631123"/>
                  </a:lnTo>
                  <a:close/>
                </a:path>
                <a:path extrusionOk="0" h="9383395" w="13450569">
                  <a:moveTo>
                    <a:pt x="12970701" y="8521040"/>
                  </a:moveTo>
                  <a:lnTo>
                    <a:pt x="1301978" y="512127"/>
                  </a:lnTo>
                  <a:lnTo>
                    <a:pt x="1264450" y="514311"/>
                  </a:lnTo>
                  <a:lnTo>
                    <a:pt x="12968504" y="8547773"/>
                  </a:lnTo>
                  <a:lnTo>
                    <a:pt x="12970701" y="8521344"/>
                  </a:lnTo>
                  <a:lnTo>
                    <a:pt x="12970701" y="8521040"/>
                  </a:lnTo>
                  <a:close/>
                </a:path>
                <a:path extrusionOk="0" h="9383395" w="13450569">
                  <a:moveTo>
                    <a:pt x="12978676" y="8411413"/>
                  </a:moveTo>
                  <a:lnTo>
                    <a:pt x="1457731" y="503516"/>
                  </a:lnTo>
                  <a:lnTo>
                    <a:pt x="1419885" y="505561"/>
                  </a:lnTo>
                  <a:lnTo>
                    <a:pt x="12976644" y="8437994"/>
                  </a:lnTo>
                  <a:lnTo>
                    <a:pt x="12978676" y="8411413"/>
                  </a:lnTo>
                  <a:close/>
                </a:path>
                <a:path extrusionOk="0" h="9383395" w="13450569">
                  <a:moveTo>
                    <a:pt x="12986804" y="8301329"/>
                  </a:moveTo>
                  <a:lnTo>
                    <a:pt x="1613166" y="494766"/>
                  </a:lnTo>
                  <a:lnTo>
                    <a:pt x="1575638" y="496798"/>
                  </a:lnTo>
                  <a:lnTo>
                    <a:pt x="12984925" y="8328063"/>
                  </a:lnTo>
                  <a:lnTo>
                    <a:pt x="12986804" y="8301329"/>
                  </a:lnTo>
                  <a:close/>
                </a:path>
                <a:path extrusionOk="0" h="9383395" w="13450569">
                  <a:moveTo>
                    <a:pt x="12994780" y="8191551"/>
                  </a:moveTo>
                  <a:lnTo>
                    <a:pt x="1768767" y="486003"/>
                  </a:lnTo>
                  <a:lnTo>
                    <a:pt x="1730921" y="488048"/>
                  </a:lnTo>
                  <a:lnTo>
                    <a:pt x="12992900" y="8218132"/>
                  </a:lnTo>
                  <a:lnTo>
                    <a:pt x="12994780" y="8191551"/>
                  </a:lnTo>
                  <a:close/>
                </a:path>
                <a:path extrusionOk="0" h="9383395" w="13450569">
                  <a:moveTo>
                    <a:pt x="13003073" y="8081772"/>
                  </a:moveTo>
                  <a:lnTo>
                    <a:pt x="1924202" y="477570"/>
                  </a:lnTo>
                  <a:lnTo>
                    <a:pt x="1886826" y="479602"/>
                  </a:lnTo>
                  <a:lnTo>
                    <a:pt x="13001028" y="8108201"/>
                  </a:lnTo>
                  <a:lnTo>
                    <a:pt x="13003073" y="8081772"/>
                  </a:lnTo>
                  <a:close/>
                </a:path>
                <a:path extrusionOk="0" h="9383395" w="13450569">
                  <a:moveTo>
                    <a:pt x="13011201" y="7971841"/>
                  </a:moveTo>
                  <a:lnTo>
                    <a:pt x="2079637" y="468807"/>
                  </a:lnTo>
                  <a:lnTo>
                    <a:pt x="2042109" y="470839"/>
                  </a:lnTo>
                  <a:lnTo>
                    <a:pt x="13009169" y="7998434"/>
                  </a:lnTo>
                  <a:lnTo>
                    <a:pt x="13011201" y="7971841"/>
                  </a:lnTo>
                  <a:close/>
                </a:path>
                <a:path extrusionOk="0" h="9383395" w="13450569">
                  <a:moveTo>
                    <a:pt x="13019177" y="7862075"/>
                  </a:moveTo>
                  <a:lnTo>
                    <a:pt x="2235225" y="460044"/>
                  </a:lnTo>
                  <a:lnTo>
                    <a:pt x="2197697" y="462089"/>
                  </a:lnTo>
                  <a:lnTo>
                    <a:pt x="13017297" y="7888503"/>
                  </a:lnTo>
                  <a:lnTo>
                    <a:pt x="13019177" y="7862075"/>
                  </a:lnTo>
                  <a:close/>
                </a:path>
                <a:path extrusionOk="0" h="9383395" w="13450569">
                  <a:moveTo>
                    <a:pt x="13027457" y="7751978"/>
                  </a:moveTo>
                  <a:lnTo>
                    <a:pt x="2390825" y="451446"/>
                  </a:lnTo>
                  <a:lnTo>
                    <a:pt x="2353297" y="453644"/>
                  </a:lnTo>
                  <a:lnTo>
                    <a:pt x="13025425" y="7778724"/>
                  </a:lnTo>
                  <a:lnTo>
                    <a:pt x="13027457" y="7751978"/>
                  </a:lnTo>
                  <a:close/>
                </a:path>
                <a:path extrusionOk="0" h="9383395" w="13450569">
                  <a:moveTo>
                    <a:pt x="13035598" y="7642212"/>
                  </a:moveTo>
                  <a:lnTo>
                    <a:pt x="2546566" y="442696"/>
                  </a:lnTo>
                  <a:lnTo>
                    <a:pt x="2508732" y="444881"/>
                  </a:lnTo>
                  <a:lnTo>
                    <a:pt x="13033401" y="7668628"/>
                  </a:lnTo>
                  <a:lnTo>
                    <a:pt x="13035598" y="7642212"/>
                  </a:lnTo>
                  <a:close/>
                </a:path>
                <a:path extrusionOk="0" h="9383395" w="13450569">
                  <a:moveTo>
                    <a:pt x="13043573" y="7532433"/>
                  </a:moveTo>
                  <a:lnTo>
                    <a:pt x="2702014" y="433933"/>
                  </a:lnTo>
                  <a:lnTo>
                    <a:pt x="2664472" y="436130"/>
                  </a:lnTo>
                  <a:lnTo>
                    <a:pt x="13041846" y="7559014"/>
                  </a:lnTo>
                  <a:lnTo>
                    <a:pt x="13043573" y="7532433"/>
                  </a:lnTo>
                  <a:close/>
                </a:path>
                <a:path extrusionOk="0" h="9383395" w="13450569">
                  <a:moveTo>
                    <a:pt x="13051854" y="7422502"/>
                  </a:moveTo>
                  <a:lnTo>
                    <a:pt x="2857449" y="425335"/>
                  </a:lnTo>
                  <a:lnTo>
                    <a:pt x="2820073" y="427520"/>
                  </a:lnTo>
                  <a:lnTo>
                    <a:pt x="13049822" y="7449236"/>
                  </a:lnTo>
                  <a:lnTo>
                    <a:pt x="13051854" y="7422502"/>
                  </a:lnTo>
                  <a:close/>
                </a:path>
                <a:path extrusionOk="0" h="9383395" w="13450569">
                  <a:moveTo>
                    <a:pt x="13059982" y="7312723"/>
                  </a:moveTo>
                  <a:lnTo>
                    <a:pt x="3013037" y="416737"/>
                  </a:lnTo>
                  <a:lnTo>
                    <a:pt x="2975508" y="418769"/>
                  </a:lnTo>
                  <a:lnTo>
                    <a:pt x="13057950" y="7339152"/>
                  </a:lnTo>
                  <a:lnTo>
                    <a:pt x="13059982" y="7312723"/>
                  </a:lnTo>
                  <a:close/>
                </a:path>
                <a:path extrusionOk="0" h="9383395" w="13450569">
                  <a:moveTo>
                    <a:pt x="13067957" y="7202640"/>
                  </a:moveTo>
                  <a:lnTo>
                    <a:pt x="3168637" y="407974"/>
                  </a:lnTo>
                  <a:lnTo>
                    <a:pt x="3130943" y="410006"/>
                  </a:lnTo>
                  <a:lnTo>
                    <a:pt x="13066243" y="7229373"/>
                  </a:lnTo>
                  <a:lnTo>
                    <a:pt x="13067957" y="7202640"/>
                  </a:lnTo>
                  <a:close/>
                </a:path>
                <a:path extrusionOk="0" h="9383395" w="13450569">
                  <a:moveTo>
                    <a:pt x="13076098" y="7092861"/>
                  </a:moveTo>
                  <a:lnTo>
                    <a:pt x="3324072" y="399224"/>
                  </a:lnTo>
                  <a:lnTo>
                    <a:pt x="3286544" y="401256"/>
                  </a:lnTo>
                  <a:lnTo>
                    <a:pt x="13074218" y="7119594"/>
                  </a:lnTo>
                  <a:lnTo>
                    <a:pt x="13076098" y="7092861"/>
                  </a:lnTo>
                  <a:close/>
                </a:path>
                <a:path extrusionOk="0" h="9383395" w="13450569">
                  <a:moveTo>
                    <a:pt x="13084378" y="6982930"/>
                  </a:moveTo>
                  <a:lnTo>
                    <a:pt x="3479812" y="390779"/>
                  </a:lnTo>
                  <a:lnTo>
                    <a:pt x="3442131" y="392811"/>
                  </a:lnTo>
                  <a:lnTo>
                    <a:pt x="13082346" y="7009663"/>
                  </a:lnTo>
                  <a:lnTo>
                    <a:pt x="13084378" y="6983247"/>
                  </a:lnTo>
                  <a:lnTo>
                    <a:pt x="13084378" y="6982930"/>
                  </a:lnTo>
                  <a:close/>
                </a:path>
                <a:path extrusionOk="0" h="9383395" w="13450569">
                  <a:moveTo>
                    <a:pt x="13092519" y="6873151"/>
                  </a:moveTo>
                  <a:lnTo>
                    <a:pt x="3635095" y="382016"/>
                  </a:lnTo>
                  <a:lnTo>
                    <a:pt x="3597567" y="384048"/>
                  </a:lnTo>
                  <a:lnTo>
                    <a:pt x="13090322" y="6899897"/>
                  </a:lnTo>
                  <a:lnTo>
                    <a:pt x="13092519" y="6873151"/>
                  </a:lnTo>
                  <a:close/>
                </a:path>
                <a:path extrusionOk="0" h="9383395" w="13450569">
                  <a:moveTo>
                    <a:pt x="13100495" y="6763372"/>
                  </a:moveTo>
                  <a:lnTo>
                    <a:pt x="3790848" y="373265"/>
                  </a:lnTo>
                  <a:lnTo>
                    <a:pt x="3753002" y="375297"/>
                  </a:lnTo>
                  <a:lnTo>
                    <a:pt x="13098615" y="6789801"/>
                  </a:lnTo>
                  <a:lnTo>
                    <a:pt x="13100495" y="6763372"/>
                  </a:lnTo>
                  <a:close/>
                </a:path>
                <a:path extrusionOk="0" h="9383395" w="13450569">
                  <a:moveTo>
                    <a:pt x="13108775" y="6653441"/>
                  </a:moveTo>
                  <a:lnTo>
                    <a:pt x="3946283" y="364502"/>
                  </a:lnTo>
                  <a:lnTo>
                    <a:pt x="3908907" y="366852"/>
                  </a:lnTo>
                  <a:lnTo>
                    <a:pt x="13106743" y="6680035"/>
                  </a:lnTo>
                  <a:lnTo>
                    <a:pt x="13108775" y="6653441"/>
                  </a:lnTo>
                  <a:close/>
                </a:path>
                <a:path extrusionOk="0" h="9383395" w="13450569">
                  <a:moveTo>
                    <a:pt x="13116903" y="6543510"/>
                  </a:moveTo>
                  <a:lnTo>
                    <a:pt x="4102036" y="355904"/>
                  </a:lnTo>
                  <a:lnTo>
                    <a:pt x="4064190" y="357936"/>
                  </a:lnTo>
                  <a:lnTo>
                    <a:pt x="13114719" y="6570104"/>
                  </a:lnTo>
                  <a:lnTo>
                    <a:pt x="13116903" y="6543510"/>
                  </a:lnTo>
                  <a:close/>
                </a:path>
                <a:path extrusionOk="0" h="9383395" w="13450569">
                  <a:moveTo>
                    <a:pt x="13124879" y="6433896"/>
                  </a:moveTo>
                  <a:lnTo>
                    <a:pt x="4257319" y="347141"/>
                  </a:lnTo>
                  <a:lnTo>
                    <a:pt x="4219943" y="349338"/>
                  </a:lnTo>
                  <a:lnTo>
                    <a:pt x="13123012" y="6460325"/>
                  </a:lnTo>
                  <a:lnTo>
                    <a:pt x="13124879" y="6433896"/>
                  </a:lnTo>
                  <a:close/>
                </a:path>
                <a:path extrusionOk="0" h="9383395" w="13450569">
                  <a:moveTo>
                    <a:pt x="13133019" y="6323812"/>
                  </a:moveTo>
                  <a:lnTo>
                    <a:pt x="4412907" y="338391"/>
                  </a:lnTo>
                  <a:lnTo>
                    <a:pt x="4375378" y="340575"/>
                  </a:lnTo>
                  <a:lnTo>
                    <a:pt x="13131140" y="6350546"/>
                  </a:lnTo>
                  <a:lnTo>
                    <a:pt x="13133019" y="6323812"/>
                  </a:lnTo>
                  <a:close/>
                </a:path>
                <a:path extrusionOk="0" h="9383395" w="13450569">
                  <a:moveTo>
                    <a:pt x="13141300" y="6213881"/>
                  </a:moveTo>
                  <a:lnTo>
                    <a:pt x="4568660" y="329946"/>
                  </a:lnTo>
                  <a:lnTo>
                    <a:pt x="4530966" y="331978"/>
                  </a:lnTo>
                  <a:lnTo>
                    <a:pt x="13139115" y="6240462"/>
                  </a:lnTo>
                  <a:lnTo>
                    <a:pt x="13141300" y="6213881"/>
                  </a:lnTo>
                  <a:close/>
                </a:path>
                <a:path extrusionOk="0" h="9383395" w="13450569">
                  <a:moveTo>
                    <a:pt x="13149275" y="6104102"/>
                  </a:moveTo>
                  <a:lnTo>
                    <a:pt x="4723943" y="321195"/>
                  </a:lnTo>
                  <a:lnTo>
                    <a:pt x="4686414" y="323227"/>
                  </a:lnTo>
                  <a:lnTo>
                    <a:pt x="13147243" y="6130531"/>
                  </a:lnTo>
                  <a:lnTo>
                    <a:pt x="13149275" y="6104102"/>
                  </a:lnTo>
                  <a:close/>
                </a:path>
                <a:path extrusionOk="0" h="9383395" w="13450569">
                  <a:moveTo>
                    <a:pt x="13157403" y="5994006"/>
                  </a:moveTo>
                  <a:lnTo>
                    <a:pt x="4879683" y="312432"/>
                  </a:lnTo>
                  <a:lnTo>
                    <a:pt x="4842154" y="314464"/>
                  </a:lnTo>
                  <a:lnTo>
                    <a:pt x="13155536" y="6020752"/>
                  </a:lnTo>
                  <a:lnTo>
                    <a:pt x="13157403" y="5994006"/>
                  </a:lnTo>
                  <a:close/>
                </a:path>
                <a:path extrusionOk="0" h="9383395" w="13450569">
                  <a:moveTo>
                    <a:pt x="13165696" y="5884392"/>
                  </a:moveTo>
                  <a:lnTo>
                    <a:pt x="5035131" y="303987"/>
                  </a:lnTo>
                  <a:lnTo>
                    <a:pt x="4997755" y="306019"/>
                  </a:lnTo>
                  <a:lnTo>
                    <a:pt x="13163664" y="5910973"/>
                  </a:lnTo>
                  <a:lnTo>
                    <a:pt x="13165696" y="5884392"/>
                  </a:lnTo>
                  <a:close/>
                </a:path>
                <a:path extrusionOk="0" h="9383395" w="13450569">
                  <a:moveTo>
                    <a:pt x="13173672" y="5774461"/>
                  </a:moveTo>
                  <a:lnTo>
                    <a:pt x="5190718" y="295071"/>
                  </a:lnTo>
                  <a:lnTo>
                    <a:pt x="5153037" y="297268"/>
                  </a:lnTo>
                  <a:lnTo>
                    <a:pt x="13171640" y="5801207"/>
                  </a:lnTo>
                  <a:lnTo>
                    <a:pt x="13173672" y="5774461"/>
                  </a:lnTo>
                  <a:close/>
                </a:path>
                <a:path extrusionOk="0" h="9383395" w="13450569">
                  <a:moveTo>
                    <a:pt x="13181800" y="5664530"/>
                  </a:moveTo>
                  <a:lnTo>
                    <a:pt x="5346154" y="286473"/>
                  </a:lnTo>
                  <a:lnTo>
                    <a:pt x="5308625" y="288505"/>
                  </a:lnTo>
                  <a:lnTo>
                    <a:pt x="13179933" y="5691111"/>
                  </a:lnTo>
                  <a:lnTo>
                    <a:pt x="13181800" y="5664530"/>
                  </a:lnTo>
                  <a:close/>
                </a:path>
                <a:path extrusionOk="0" h="9383395" w="13450569">
                  <a:moveTo>
                    <a:pt x="13189776" y="5554751"/>
                  </a:moveTo>
                  <a:lnTo>
                    <a:pt x="5501589" y="277723"/>
                  </a:lnTo>
                  <a:lnTo>
                    <a:pt x="5464213" y="279908"/>
                  </a:lnTo>
                  <a:lnTo>
                    <a:pt x="13187909" y="5581497"/>
                  </a:lnTo>
                  <a:lnTo>
                    <a:pt x="13189776" y="5554751"/>
                  </a:lnTo>
                  <a:close/>
                </a:path>
                <a:path extrusionOk="0" h="9383395" w="13450569">
                  <a:moveTo>
                    <a:pt x="13198069" y="5444985"/>
                  </a:moveTo>
                  <a:lnTo>
                    <a:pt x="5657494" y="269113"/>
                  </a:lnTo>
                  <a:lnTo>
                    <a:pt x="5619661" y="271145"/>
                  </a:lnTo>
                  <a:lnTo>
                    <a:pt x="13196037" y="5471719"/>
                  </a:lnTo>
                  <a:lnTo>
                    <a:pt x="13198069" y="5444985"/>
                  </a:lnTo>
                  <a:close/>
                </a:path>
                <a:path extrusionOk="0" h="9383395" w="13450569">
                  <a:moveTo>
                    <a:pt x="13206197" y="5335041"/>
                  </a:moveTo>
                  <a:lnTo>
                    <a:pt x="5812929" y="260362"/>
                  </a:lnTo>
                  <a:lnTo>
                    <a:pt x="5775249" y="262394"/>
                  </a:lnTo>
                  <a:lnTo>
                    <a:pt x="13204317" y="5361635"/>
                  </a:lnTo>
                  <a:lnTo>
                    <a:pt x="13206197" y="5335041"/>
                  </a:lnTo>
                  <a:close/>
                </a:path>
                <a:path extrusionOk="0" h="9383395" w="13450569">
                  <a:moveTo>
                    <a:pt x="13214172" y="5224958"/>
                  </a:moveTo>
                  <a:lnTo>
                    <a:pt x="5968530" y="251599"/>
                  </a:lnTo>
                  <a:lnTo>
                    <a:pt x="5930684" y="253796"/>
                  </a:lnTo>
                  <a:lnTo>
                    <a:pt x="13212458" y="5251704"/>
                  </a:lnTo>
                  <a:lnTo>
                    <a:pt x="13214172" y="5224958"/>
                  </a:lnTo>
                  <a:close/>
                </a:path>
                <a:path extrusionOk="0" h="9383395" w="13450569">
                  <a:moveTo>
                    <a:pt x="13222465" y="5115179"/>
                  </a:moveTo>
                  <a:lnTo>
                    <a:pt x="6124118" y="243154"/>
                  </a:lnTo>
                  <a:lnTo>
                    <a:pt x="6086437" y="245186"/>
                  </a:lnTo>
                  <a:lnTo>
                    <a:pt x="13220433" y="5141925"/>
                  </a:lnTo>
                  <a:lnTo>
                    <a:pt x="13222465" y="5115179"/>
                  </a:lnTo>
                  <a:close/>
                </a:path>
                <a:path extrusionOk="0" h="9383395" w="13450569">
                  <a:moveTo>
                    <a:pt x="13230593" y="5005565"/>
                  </a:moveTo>
                  <a:lnTo>
                    <a:pt x="6279400" y="234403"/>
                  </a:lnTo>
                  <a:lnTo>
                    <a:pt x="6242024" y="236435"/>
                  </a:lnTo>
                  <a:lnTo>
                    <a:pt x="13228561" y="5031841"/>
                  </a:lnTo>
                  <a:lnTo>
                    <a:pt x="13230593" y="5005565"/>
                  </a:lnTo>
                  <a:close/>
                </a:path>
                <a:path extrusionOk="0" h="9383395" w="13450569">
                  <a:moveTo>
                    <a:pt x="13238569" y="4895634"/>
                  </a:moveTo>
                  <a:lnTo>
                    <a:pt x="6435153" y="225640"/>
                  </a:lnTo>
                  <a:lnTo>
                    <a:pt x="6397472" y="227672"/>
                  </a:lnTo>
                  <a:lnTo>
                    <a:pt x="13236842" y="4922215"/>
                  </a:lnTo>
                  <a:lnTo>
                    <a:pt x="13238569" y="4895634"/>
                  </a:lnTo>
                  <a:close/>
                </a:path>
                <a:path extrusionOk="0" h="9383395" w="13450569">
                  <a:moveTo>
                    <a:pt x="13247015" y="4785703"/>
                  </a:moveTo>
                  <a:lnTo>
                    <a:pt x="6590589" y="216890"/>
                  </a:lnTo>
                  <a:lnTo>
                    <a:pt x="6553060" y="219227"/>
                  </a:lnTo>
                  <a:lnTo>
                    <a:pt x="13244817" y="4812131"/>
                  </a:lnTo>
                  <a:lnTo>
                    <a:pt x="13247015" y="4785703"/>
                  </a:lnTo>
                  <a:close/>
                </a:path>
                <a:path extrusionOk="0" h="9383395" w="13450569">
                  <a:moveTo>
                    <a:pt x="13254990" y="4675619"/>
                  </a:moveTo>
                  <a:lnTo>
                    <a:pt x="6746341" y="208292"/>
                  </a:lnTo>
                  <a:lnTo>
                    <a:pt x="6708495" y="210477"/>
                  </a:lnTo>
                  <a:lnTo>
                    <a:pt x="13252958" y="4702353"/>
                  </a:lnTo>
                  <a:lnTo>
                    <a:pt x="13254990" y="4675619"/>
                  </a:lnTo>
                  <a:close/>
                </a:path>
                <a:path extrusionOk="0" h="9383395" w="13450569">
                  <a:moveTo>
                    <a:pt x="13263118" y="4565840"/>
                  </a:moveTo>
                  <a:lnTo>
                    <a:pt x="6901777" y="199529"/>
                  </a:lnTo>
                  <a:lnTo>
                    <a:pt x="6864096" y="201714"/>
                  </a:lnTo>
                  <a:lnTo>
                    <a:pt x="13261239" y="4592574"/>
                  </a:lnTo>
                  <a:lnTo>
                    <a:pt x="13263118" y="4565840"/>
                  </a:lnTo>
                  <a:close/>
                </a:path>
                <a:path extrusionOk="0" h="9383395" w="13450569">
                  <a:moveTo>
                    <a:pt x="13271094" y="4456214"/>
                  </a:moveTo>
                  <a:lnTo>
                    <a:pt x="7057060" y="190931"/>
                  </a:lnTo>
                  <a:lnTo>
                    <a:pt x="7019531" y="192963"/>
                  </a:lnTo>
                  <a:lnTo>
                    <a:pt x="13269214" y="4482643"/>
                  </a:lnTo>
                  <a:lnTo>
                    <a:pt x="13271094" y="4456214"/>
                  </a:lnTo>
                  <a:close/>
                </a:path>
                <a:path extrusionOk="0" h="9383395" w="13450569">
                  <a:moveTo>
                    <a:pt x="13279387" y="4346130"/>
                  </a:moveTo>
                  <a:lnTo>
                    <a:pt x="7212812" y="182333"/>
                  </a:lnTo>
                  <a:lnTo>
                    <a:pt x="7175271" y="184365"/>
                  </a:lnTo>
                  <a:lnTo>
                    <a:pt x="13277355" y="4372876"/>
                  </a:lnTo>
                  <a:lnTo>
                    <a:pt x="13279387" y="4346130"/>
                  </a:lnTo>
                  <a:close/>
                </a:path>
                <a:path extrusionOk="0" h="9383395" w="13450569">
                  <a:moveTo>
                    <a:pt x="13287515" y="4236351"/>
                  </a:moveTo>
                  <a:lnTo>
                    <a:pt x="7368400" y="173570"/>
                  </a:lnTo>
                  <a:lnTo>
                    <a:pt x="7330872" y="175602"/>
                  </a:lnTo>
                  <a:lnTo>
                    <a:pt x="13285330" y="4262780"/>
                  </a:lnTo>
                  <a:lnTo>
                    <a:pt x="13287515" y="4236351"/>
                  </a:lnTo>
                  <a:close/>
                </a:path>
                <a:path extrusionOk="0" h="9383395" w="13450569">
                  <a:moveTo>
                    <a:pt x="13295490" y="4126268"/>
                  </a:moveTo>
                  <a:lnTo>
                    <a:pt x="7523835" y="164820"/>
                  </a:lnTo>
                  <a:lnTo>
                    <a:pt x="7486307" y="166852"/>
                  </a:lnTo>
                  <a:lnTo>
                    <a:pt x="13293611" y="4153001"/>
                  </a:lnTo>
                  <a:lnTo>
                    <a:pt x="13295490" y="4126268"/>
                  </a:lnTo>
                  <a:close/>
                </a:path>
                <a:path extrusionOk="0" h="9383395" w="13450569">
                  <a:moveTo>
                    <a:pt x="13303771" y="4016654"/>
                  </a:moveTo>
                  <a:lnTo>
                    <a:pt x="7679741" y="156375"/>
                  </a:lnTo>
                  <a:lnTo>
                    <a:pt x="7641895" y="158407"/>
                  </a:lnTo>
                  <a:lnTo>
                    <a:pt x="13301739" y="4043235"/>
                  </a:lnTo>
                  <a:lnTo>
                    <a:pt x="13303771" y="4016654"/>
                  </a:lnTo>
                  <a:close/>
                </a:path>
                <a:path extrusionOk="0" h="9383395" w="13450569">
                  <a:moveTo>
                    <a:pt x="13311912" y="3906875"/>
                  </a:moveTo>
                  <a:lnTo>
                    <a:pt x="7834871" y="147612"/>
                  </a:lnTo>
                  <a:lnTo>
                    <a:pt x="7797343" y="149644"/>
                  </a:lnTo>
                  <a:lnTo>
                    <a:pt x="13309714" y="3933304"/>
                  </a:lnTo>
                  <a:lnTo>
                    <a:pt x="13311912" y="3906875"/>
                  </a:lnTo>
                  <a:close/>
                </a:path>
                <a:path extrusionOk="0" h="9383395" w="13450569">
                  <a:moveTo>
                    <a:pt x="13319887" y="3796779"/>
                  </a:moveTo>
                  <a:lnTo>
                    <a:pt x="7990611" y="138861"/>
                  </a:lnTo>
                  <a:lnTo>
                    <a:pt x="7952778" y="140893"/>
                  </a:lnTo>
                  <a:lnTo>
                    <a:pt x="13318008" y="3823525"/>
                  </a:lnTo>
                  <a:lnTo>
                    <a:pt x="13319887" y="3796779"/>
                  </a:lnTo>
                  <a:close/>
                </a:path>
                <a:path extrusionOk="0" h="9383395" w="13450569">
                  <a:moveTo>
                    <a:pt x="13328015" y="3687013"/>
                  </a:moveTo>
                  <a:lnTo>
                    <a:pt x="8145894" y="130098"/>
                  </a:lnTo>
                  <a:lnTo>
                    <a:pt x="8108683" y="132448"/>
                  </a:lnTo>
                  <a:lnTo>
                    <a:pt x="13326136" y="3713442"/>
                  </a:lnTo>
                  <a:lnTo>
                    <a:pt x="13328015" y="3687013"/>
                  </a:lnTo>
                  <a:close/>
                </a:path>
                <a:path extrusionOk="0" h="9383395" w="13450569">
                  <a:moveTo>
                    <a:pt x="13336308" y="3577082"/>
                  </a:moveTo>
                  <a:lnTo>
                    <a:pt x="8301799" y="121500"/>
                  </a:lnTo>
                  <a:lnTo>
                    <a:pt x="8264118" y="123685"/>
                  </a:lnTo>
                  <a:lnTo>
                    <a:pt x="13334111" y="3603663"/>
                  </a:lnTo>
                  <a:lnTo>
                    <a:pt x="13336308" y="3577082"/>
                  </a:lnTo>
                  <a:close/>
                </a:path>
                <a:path extrusionOk="0" h="9383395" w="13450569">
                  <a:moveTo>
                    <a:pt x="13344284" y="3467303"/>
                  </a:moveTo>
                  <a:lnTo>
                    <a:pt x="8457235" y="112737"/>
                  </a:lnTo>
                  <a:lnTo>
                    <a:pt x="8419554" y="114935"/>
                  </a:lnTo>
                  <a:lnTo>
                    <a:pt x="13342557" y="3493732"/>
                  </a:lnTo>
                  <a:lnTo>
                    <a:pt x="13344284" y="3467303"/>
                  </a:lnTo>
                  <a:close/>
                </a:path>
                <a:path extrusionOk="0" h="9383395" w="13450569">
                  <a:moveTo>
                    <a:pt x="13352412" y="3357524"/>
                  </a:moveTo>
                  <a:lnTo>
                    <a:pt x="8612683" y="103987"/>
                  </a:lnTo>
                  <a:lnTo>
                    <a:pt x="8575142" y="106172"/>
                  </a:lnTo>
                  <a:lnTo>
                    <a:pt x="13350532" y="3383953"/>
                  </a:lnTo>
                  <a:lnTo>
                    <a:pt x="13352412" y="3357524"/>
                  </a:lnTo>
                  <a:close/>
                </a:path>
                <a:path extrusionOk="0" h="9383395" w="13450569">
                  <a:moveTo>
                    <a:pt x="13360692" y="3247440"/>
                  </a:moveTo>
                  <a:lnTo>
                    <a:pt x="8768270" y="95542"/>
                  </a:lnTo>
                  <a:lnTo>
                    <a:pt x="8730590" y="97574"/>
                  </a:lnTo>
                  <a:lnTo>
                    <a:pt x="13358660" y="3274174"/>
                  </a:lnTo>
                  <a:lnTo>
                    <a:pt x="13360692" y="3247440"/>
                  </a:lnTo>
                  <a:close/>
                </a:path>
                <a:path extrusionOk="0" h="9383395" w="13450569">
                  <a:moveTo>
                    <a:pt x="13368668" y="3137662"/>
                  </a:moveTo>
                  <a:lnTo>
                    <a:pt x="8923706" y="86779"/>
                  </a:lnTo>
                  <a:lnTo>
                    <a:pt x="8886177" y="88811"/>
                  </a:lnTo>
                  <a:lnTo>
                    <a:pt x="13366636" y="3164090"/>
                  </a:lnTo>
                  <a:lnTo>
                    <a:pt x="13368668" y="3137662"/>
                  </a:lnTo>
                  <a:close/>
                </a:path>
                <a:path extrusionOk="0" h="9383395" w="13450569">
                  <a:moveTo>
                    <a:pt x="13376809" y="3027730"/>
                  </a:moveTo>
                  <a:lnTo>
                    <a:pt x="9079459" y="78028"/>
                  </a:lnTo>
                  <a:lnTo>
                    <a:pt x="9041613" y="80060"/>
                  </a:lnTo>
                  <a:lnTo>
                    <a:pt x="13374929" y="3054477"/>
                  </a:lnTo>
                  <a:lnTo>
                    <a:pt x="13376809" y="3027730"/>
                  </a:lnTo>
                  <a:close/>
                </a:path>
                <a:path extrusionOk="0" h="9383395" w="13450569">
                  <a:moveTo>
                    <a:pt x="13385089" y="2917952"/>
                  </a:moveTo>
                  <a:lnTo>
                    <a:pt x="9235046" y="69265"/>
                  </a:lnTo>
                  <a:lnTo>
                    <a:pt x="9197518" y="71615"/>
                  </a:lnTo>
                  <a:lnTo>
                    <a:pt x="13383057" y="2944380"/>
                  </a:lnTo>
                  <a:lnTo>
                    <a:pt x="13385089" y="2917952"/>
                  </a:lnTo>
                  <a:close/>
                </a:path>
                <a:path extrusionOk="0" h="9383395" w="13450569">
                  <a:moveTo>
                    <a:pt x="13393065" y="2808186"/>
                  </a:moveTo>
                  <a:lnTo>
                    <a:pt x="9390482" y="60820"/>
                  </a:lnTo>
                  <a:lnTo>
                    <a:pt x="9352953" y="62852"/>
                  </a:lnTo>
                  <a:lnTo>
                    <a:pt x="13391033" y="2834602"/>
                  </a:lnTo>
                  <a:lnTo>
                    <a:pt x="13393065" y="2808186"/>
                  </a:lnTo>
                  <a:close/>
                </a:path>
                <a:path extrusionOk="0" h="9383395" w="13450569">
                  <a:moveTo>
                    <a:pt x="13401193" y="2698089"/>
                  </a:moveTo>
                  <a:lnTo>
                    <a:pt x="9545930" y="52070"/>
                  </a:lnTo>
                  <a:lnTo>
                    <a:pt x="9508388" y="54102"/>
                  </a:lnTo>
                  <a:lnTo>
                    <a:pt x="13399326" y="2724670"/>
                  </a:lnTo>
                  <a:lnTo>
                    <a:pt x="13401193" y="2698089"/>
                  </a:lnTo>
                  <a:close/>
                </a:path>
                <a:path extrusionOk="0" h="9383395" w="13450569">
                  <a:moveTo>
                    <a:pt x="13409333" y="2588158"/>
                  </a:moveTo>
                  <a:lnTo>
                    <a:pt x="9701517" y="43307"/>
                  </a:lnTo>
                  <a:lnTo>
                    <a:pt x="9663989" y="45339"/>
                  </a:lnTo>
                  <a:lnTo>
                    <a:pt x="13407454" y="2614904"/>
                  </a:lnTo>
                  <a:lnTo>
                    <a:pt x="13409333" y="2588158"/>
                  </a:lnTo>
                  <a:close/>
                </a:path>
                <a:path extrusionOk="0" h="9383395" w="13450569">
                  <a:moveTo>
                    <a:pt x="13417614" y="2478379"/>
                  </a:moveTo>
                  <a:lnTo>
                    <a:pt x="9857105" y="34709"/>
                  </a:lnTo>
                  <a:lnTo>
                    <a:pt x="9819424" y="36741"/>
                  </a:lnTo>
                  <a:lnTo>
                    <a:pt x="13415429" y="2505125"/>
                  </a:lnTo>
                  <a:lnTo>
                    <a:pt x="13417614" y="2478379"/>
                  </a:lnTo>
                  <a:close/>
                </a:path>
                <a:path extrusionOk="0" h="9383395" w="13450569">
                  <a:moveTo>
                    <a:pt x="13425589" y="2368613"/>
                  </a:moveTo>
                  <a:lnTo>
                    <a:pt x="10012553" y="25958"/>
                  </a:lnTo>
                  <a:lnTo>
                    <a:pt x="9974859" y="28143"/>
                  </a:lnTo>
                  <a:lnTo>
                    <a:pt x="13423557" y="2395347"/>
                  </a:lnTo>
                  <a:lnTo>
                    <a:pt x="13425589" y="2368613"/>
                  </a:lnTo>
                  <a:close/>
                </a:path>
                <a:path extrusionOk="0" h="9383395" w="13450569">
                  <a:moveTo>
                    <a:pt x="13433730" y="2258682"/>
                  </a:moveTo>
                  <a:lnTo>
                    <a:pt x="10167988" y="17195"/>
                  </a:lnTo>
                  <a:lnTo>
                    <a:pt x="10130460" y="19380"/>
                  </a:lnTo>
                  <a:lnTo>
                    <a:pt x="13431850" y="2285263"/>
                  </a:lnTo>
                  <a:lnTo>
                    <a:pt x="13433730" y="2258682"/>
                  </a:lnTo>
                  <a:close/>
                </a:path>
                <a:path extrusionOk="0" h="9383395" w="13450569">
                  <a:moveTo>
                    <a:pt x="13442010" y="2148586"/>
                  </a:moveTo>
                  <a:lnTo>
                    <a:pt x="10323893" y="8750"/>
                  </a:lnTo>
                  <a:lnTo>
                    <a:pt x="10286200" y="10782"/>
                  </a:lnTo>
                  <a:lnTo>
                    <a:pt x="13439826" y="2175332"/>
                  </a:lnTo>
                  <a:lnTo>
                    <a:pt x="13442010" y="2148903"/>
                  </a:lnTo>
                  <a:lnTo>
                    <a:pt x="13442010" y="2148586"/>
                  </a:lnTo>
                  <a:close/>
                </a:path>
                <a:path extrusionOk="0" h="9383395" w="13450569">
                  <a:moveTo>
                    <a:pt x="13449986" y="2039124"/>
                  </a:moveTo>
                  <a:lnTo>
                    <a:pt x="10479329" y="0"/>
                  </a:lnTo>
                  <a:lnTo>
                    <a:pt x="10441800" y="2032"/>
                  </a:lnTo>
                  <a:lnTo>
                    <a:pt x="13447954" y="2065553"/>
                  </a:lnTo>
                  <a:lnTo>
                    <a:pt x="13449986" y="2039124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2121731" y="371372"/>
              <a:ext cx="3065145" cy="2126615"/>
            </a:xfrm>
            <a:custGeom>
              <a:rect b="b" l="l" r="r" t="t"/>
              <a:pathLst>
                <a:path extrusionOk="0" h="2126615" w="3065144">
                  <a:moveTo>
                    <a:pt x="3008185" y="2099957"/>
                  </a:moveTo>
                  <a:lnTo>
                    <a:pt x="37528" y="60833"/>
                  </a:lnTo>
                  <a:lnTo>
                    <a:pt x="0" y="62865"/>
                  </a:lnTo>
                  <a:lnTo>
                    <a:pt x="3006153" y="2126386"/>
                  </a:lnTo>
                  <a:lnTo>
                    <a:pt x="3008185" y="2099957"/>
                  </a:lnTo>
                  <a:close/>
                </a:path>
                <a:path extrusionOk="0" h="2126615" w="3065144">
                  <a:moveTo>
                    <a:pt x="3016313" y="1990026"/>
                  </a:moveTo>
                  <a:lnTo>
                    <a:pt x="192963" y="52070"/>
                  </a:lnTo>
                  <a:lnTo>
                    <a:pt x="155435" y="54102"/>
                  </a:lnTo>
                  <a:lnTo>
                    <a:pt x="3014446" y="2016607"/>
                  </a:lnTo>
                  <a:lnTo>
                    <a:pt x="3016313" y="1990026"/>
                  </a:lnTo>
                  <a:close/>
                </a:path>
                <a:path extrusionOk="0" h="2126615" w="3065144">
                  <a:moveTo>
                    <a:pt x="3024289" y="1880095"/>
                  </a:moveTo>
                  <a:lnTo>
                    <a:pt x="348551" y="43319"/>
                  </a:lnTo>
                  <a:lnTo>
                    <a:pt x="311340" y="45656"/>
                  </a:lnTo>
                  <a:lnTo>
                    <a:pt x="3022422" y="1906524"/>
                  </a:lnTo>
                  <a:lnTo>
                    <a:pt x="3024289" y="1880095"/>
                  </a:lnTo>
                  <a:close/>
                </a:path>
                <a:path extrusionOk="0" h="2126615" w="3065144">
                  <a:moveTo>
                    <a:pt x="3032582" y="1770164"/>
                  </a:moveTo>
                  <a:lnTo>
                    <a:pt x="504304" y="34874"/>
                  </a:lnTo>
                  <a:lnTo>
                    <a:pt x="466471" y="36906"/>
                  </a:lnTo>
                  <a:lnTo>
                    <a:pt x="3030550" y="1796592"/>
                  </a:lnTo>
                  <a:lnTo>
                    <a:pt x="3032582" y="1770164"/>
                  </a:lnTo>
                  <a:close/>
                </a:path>
                <a:path extrusionOk="0" h="2126615" w="3065144">
                  <a:moveTo>
                    <a:pt x="3040710" y="1660385"/>
                  </a:moveTo>
                  <a:lnTo>
                    <a:pt x="659587" y="26111"/>
                  </a:lnTo>
                  <a:lnTo>
                    <a:pt x="621906" y="28143"/>
                  </a:lnTo>
                  <a:lnTo>
                    <a:pt x="3038525" y="1686814"/>
                  </a:lnTo>
                  <a:lnTo>
                    <a:pt x="3040710" y="1660385"/>
                  </a:lnTo>
                  <a:close/>
                </a:path>
                <a:path extrusionOk="0" h="2126615" w="3065144">
                  <a:moveTo>
                    <a:pt x="3048685" y="1550454"/>
                  </a:moveTo>
                  <a:lnTo>
                    <a:pt x="815340" y="17360"/>
                  </a:lnTo>
                  <a:lnTo>
                    <a:pt x="777494" y="19392"/>
                  </a:lnTo>
                  <a:lnTo>
                    <a:pt x="3046806" y="1577047"/>
                  </a:lnTo>
                  <a:lnTo>
                    <a:pt x="3048685" y="1550454"/>
                  </a:lnTo>
                  <a:close/>
                </a:path>
                <a:path extrusionOk="0" h="2126615" w="3065144">
                  <a:moveTo>
                    <a:pt x="3056979" y="1440522"/>
                  </a:moveTo>
                  <a:lnTo>
                    <a:pt x="970927" y="8750"/>
                  </a:lnTo>
                  <a:lnTo>
                    <a:pt x="933246" y="10782"/>
                  </a:lnTo>
                  <a:lnTo>
                    <a:pt x="3054947" y="1467104"/>
                  </a:lnTo>
                  <a:lnTo>
                    <a:pt x="3056979" y="1440522"/>
                  </a:lnTo>
                  <a:close/>
                </a:path>
                <a:path extrusionOk="0" h="2126615" w="3065144">
                  <a:moveTo>
                    <a:pt x="3065107" y="1330591"/>
                  </a:moveTo>
                  <a:lnTo>
                    <a:pt x="1126363" y="0"/>
                  </a:lnTo>
                  <a:lnTo>
                    <a:pt x="1088682" y="2032"/>
                  </a:lnTo>
                  <a:lnTo>
                    <a:pt x="3063075" y="1357337"/>
                  </a:lnTo>
                  <a:lnTo>
                    <a:pt x="3065107" y="1330591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45" name="Google Shape;845;p7"/>
            <p:cNvPicPr preferRelativeResize="0"/>
            <p:nvPr/>
          </p:nvPicPr>
          <p:blipFill rotWithShape="1">
            <a:blip r:embed="rId278">
              <a:alphaModFix/>
            </a:blip>
            <a:srcRect b="0" l="0" r="0" t="0"/>
            <a:stretch/>
          </p:blipFill>
          <p:spPr>
            <a:xfrm>
              <a:off x="1625926" y="-892"/>
              <a:ext cx="13713383" cy="10287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6" name="Google Shape;846;p7"/>
          <p:cNvSpPr txBox="1"/>
          <p:nvPr>
            <p:ph type="title"/>
          </p:nvPr>
        </p:nvSpPr>
        <p:spPr>
          <a:xfrm>
            <a:off x="3758708" y="4050481"/>
            <a:ext cx="10079649" cy="2139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100">
                <a:latin typeface="Comic Sans MS"/>
                <a:ea typeface="Comic Sans MS"/>
                <a:cs typeface="Comic Sans MS"/>
                <a:sym typeface="Comic Sans MS"/>
              </a:rPr>
              <a:t>Hobbies, sports, activities, volunteering, clubs, etc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847" name="Google Shape;847;p7"/>
          <p:cNvGrpSpPr/>
          <p:nvPr/>
        </p:nvGrpSpPr>
        <p:grpSpPr>
          <a:xfrm>
            <a:off x="2888716" y="65823"/>
            <a:ext cx="11064320" cy="3533102"/>
            <a:chOff x="2888716" y="65823"/>
            <a:chExt cx="11064320" cy="3533102"/>
          </a:xfrm>
        </p:grpSpPr>
        <p:sp>
          <p:nvSpPr>
            <p:cNvPr id="848" name="Google Shape;848;p7"/>
            <p:cNvSpPr/>
            <p:nvPr/>
          </p:nvSpPr>
          <p:spPr>
            <a:xfrm>
              <a:off x="4186310" y="1333197"/>
              <a:ext cx="9638665" cy="1958975"/>
            </a:xfrm>
            <a:custGeom>
              <a:rect b="b" l="l" r="r" t="t"/>
              <a:pathLst>
                <a:path extrusionOk="0" h="1958975" w="9638665">
                  <a:moveTo>
                    <a:pt x="0" y="1958665"/>
                  </a:moveTo>
                  <a:lnTo>
                    <a:pt x="0" y="579865"/>
                  </a:lnTo>
                  <a:lnTo>
                    <a:pt x="9638210" y="0"/>
                  </a:lnTo>
                  <a:lnTo>
                    <a:pt x="9638210" y="1378799"/>
                  </a:lnTo>
                  <a:lnTo>
                    <a:pt x="0" y="1958665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3226616" y="255007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10726136" y="3343882"/>
                  </a:moveTo>
                  <a:lnTo>
                    <a:pt x="10043596" y="2114889"/>
                  </a:lnTo>
                  <a:lnTo>
                    <a:pt x="9361056" y="2114889"/>
                  </a:lnTo>
                  <a:lnTo>
                    <a:pt x="9003798" y="1416970"/>
                  </a:lnTo>
                  <a:lnTo>
                    <a:pt x="0" y="1958665"/>
                  </a:lnTo>
                  <a:lnTo>
                    <a:pt x="0" y="579755"/>
                  </a:lnTo>
                  <a:lnTo>
                    <a:pt x="9638099" y="0"/>
                  </a:lnTo>
                  <a:lnTo>
                    <a:pt x="9638099" y="1378799"/>
                  </a:lnTo>
                  <a:lnTo>
                    <a:pt x="9636882" y="1378910"/>
                  </a:lnTo>
                  <a:lnTo>
                    <a:pt x="9766663" y="1757853"/>
                  </a:lnTo>
                  <a:lnTo>
                    <a:pt x="10320861" y="1757853"/>
                  </a:lnTo>
                  <a:lnTo>
                    <a:pt x="10726136" y="3343882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3226612" y="255015"/>
              <a:ext cx="10726420" cy="3343910"/>
            </a:xfrm>
            <a:custGeom>
              <a:rect b="b" l="l" r="r" t="t"/>
              <a:pathLst>
                <a:path extrusionOk="0" h="3343910" w="10726419">
                  <a:moveTo>
                    <a:pt x="9003792" y="1416964"/>
                  </a:moveTo>
                  <a:lnTo>
                    <a:pt x="114846" y="1822792"/>
                  </a:lnTo>
                  <a:lnTo>
                    <a:pt x="0" y="579755"/>
                  </a:lnTo>
                  <a:lnTo>
                    <a:pt x="0" y="1958657"/>
                  </a:lnTo>
                  <a:lnTo>
                    <a:pt x="959688" y="1900923"/>
                  </a:lnTo>
                  <a:lnTo>
                    <a:pt x="9003792" y="1416964"/>
                  </a:lnTo>
                  <a:close/>
                </a:path>
                <a:path extrusionOk="0" h="3343910" w="10726419">
                  <a:moveTo>
                    <a:pt x="9638093" y="0"/>
                  </a:moveTo>
                  <a:lnTo>
                    <a:pt x="1333881" y="499541"/>
                  </a:lnTo>
                  <a:lnTo>
                    <a:pt x="9579013" y="66713"/>
                  </a:lnTo>
                  <a:lnTo>
                    <a:pt x="9636874" y="1378902"/>
                  </a:lnTo>
                  <a:lnTo>
                    <a:pt x="9638093" y="0"/>
                  </a:lnTo>
                  <a:close/>
                </a:path>
                <a:path extrusionOk="0" h="3343910" w="10726419">
                  <a:moveTo>
                    <a:pt x="10245293" y="2478227"/>
                  </a:moveTo>
                  <a:lnTo>
                    <a:pt x="1038466" y="2951111"/>
                  </a:lnTo>
                  <a:lnTo>
                    <a:pt x="959688" y="1900923"/>
                  </a:lnTo>
                  <a:lnTo>
                    <a:pt x="959688" y="3036849"/>
                  </a:lnTo>
                  <a:lnTo>
                    <a:pt x="10245293" y="2478227"/>
                  </a:lnTo>
                  <a:close/>
                </a:path>
                <a:path extrusionOk="0" h="3343910" w="10726419">
                  <a:moveTo>
                    <a:pt x="10597896" y="1078191"/>
                  </a:moveTo>
                  <a:lnTo>
                    <a:pt x="9638093" y="1135938"/>
                  </a:lnTo>
                  <a:lnTo>
                    <a:pt x="10525315" y="1161605"/>
                  </a:lnTo>
                  <a:lnTo>
                    <a:pt x="10597896" y="2456992"/>
                  </a:lnTo>
                  <a:lnTo>
                    <a:pt x="10597896" y="1078191"/>
                  </a:lnTo>
                  <a:close/>
                </a:path>
                <a:path extrusionOk="0" h="3343910" w="10726419">
                  <a:moveTo>
                    <a:pt x="10726128" y="3343884"/>
                  </a:moveTo>
                  <a:lnTo>
                    <a:pt x="10320858" y="1757845"/>
                  </a:lnTo>
                  <a:lnTo>
                    <a:pt x="9766656" y="1757845"/>
                  </a:lnTo>
                  <a:lnTo>
                    <a:pt x="10280917" y="1822792"/>
                  </a:lnTo>
                  <a:lnTo>
                    <a:pt x="10726128" y="3343884"/>
                  </a:lnTo>
                  <a:close/>
                </a:path>
                <a:path extrusionOk="0" h="3343910" w="10726419">
                  <a:moveTo>
                    <a:pt x="10726128" y="3343884"/>
                  </a:moveTo>
                  <a:lnTo>
                    <a:pt x="10054552" y="2009673"/>
                  </a:lnTo>
                  <a:lnTo>
                    <a:pt x="9407741" y="2009673"/>
                  </a:lnTo>
                  <a:lnTo>
                    <a:pt x="9003792" y="1416964"/>
                  </a:lnTo>
                  <a:lnTo>
                    <a:pt x="9361056" y="2114893"/>
                  </a:lnTo>
                  <a:lnTo>
                    <a:pt x="10043592" y="2114893"/>
                  </a:lnTo>
                  <a:lnTo>
                    <a:pt x="10726128" y="3343884"/>
                  </a:lnTo>
                  <a:close/>
                </a:path>
              </a:pathLst>
            </a:custGeom>
            <a:solidFill>
              <a:srgbClr val="1E1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2888716" y="65823"/>
              <a:ext cx="10478135" cy="2367915"/>
            </a:xfrm>
            <a:custGeom>
              <a:rect b="b" l="l" r="r" t="t"/>
              <a:pathLst>
                <a:path extrusionOk="0" h="2367915" w="10478135">
                  <a:moveTo>
                    <a:pt x="873175" y="1386763"/>
                  </a:moveTo>
                  <a:lnTo>
                    <a:pt x="0" y="1458455"/>
                  </a:lnTo>
                  <a:lnTo>
                    <a:pt x="0" y="1568094"/>
                  </a:lnTo>
                  <a:lnTo>
                    <a:pt x="873175" y="1386763"/>
                  </a:lnTo>
                  <a:close/>
                </a:path>
                <a:path extrusionOk="0" h="2367915" w="10478135">
                  <a:moveTo>
                    <a:pt x="1297584" y="1458455"/>
                  </a:moveTo>
                  <a:lnTo>
                    <a:pt x="53873" y="1947037"/>
                  </a:lnTo>
                  <a:lnTo>
                    <a:pt x="183222" y="2044293"/>
                  </a:lnTo>
                  <a:lnTo>
                    <a:pt x="1297584" y="1458455"/>
                  </a:lnTo>
                  <a:close/>
                </a:path>
                <a:path extrusionOk="0" h="2367915" w="10478135">
                  <a:moveTo>
                    <a:pt x="1433779" y="1267383"/>
                  </a:moveTo>
                  <a:lnTo>
                    <a:pt x="0" y="1009370"/>
                  </a:lnTo>
                  <a:lnTo>
                    <a:pt x="0" y="1138377"/>
                  </a:lnTo>
                  <a:lnTo>
                    <a:pt x="1433779" y="1267383"/>
                  </a:lnTo>
                  <a:close/>
                </a:path>
                <a:path extrusionOk="0" h="2367915" w="10478135">
                  <a:moveTo>
                    <a:pt x="1811185" y="1568094"/>
                  </a:moveTo>
                  <a:lnTo>
                    <a:pt x="97028" y="2246769"/>
                  </a:lnTo>
                  <a:lnTo>
                    <a:pt x="337896" y="2367813"/>
                  </a:lnTo>
                  <a:lnTo>
                    <a:pt x="1811185" y="1568094"/>
                  </a:lnTo>
                  <a:close/>
                </a:path>
                <a:path extrusionOk="0" h="2367915" w="10478135">
                  <a:moveTo>
                    <a:pt x="1951253" y="1095667"/>
                  </a:moveTo>
                  <a:lnTo>
                    <a:pt x="183222" y="610501"/>
                  </a:lnTo>
                  <a:lnTo>
                    <a:pt x="183222" y="768946"/>
                  </a:lnTo>
                  <a:lnTo>
                    <a:pt x="1951253" y="1095667"/>
                  </a:lnTo>
                  <a:close/>
                </a:path>
                <a:path extrusionOk="0" h="2367915" w="10478135">
                  <a:moveTo>
                    <a:pt x="10294417" y="1598752"/>
                  </a:moveTo>
                  <a:lnTo>
                    <a:pt x="8526386" y="1272133"/>
                  </a:lnTo>
                  <a:lnTo>
                    <a:pt x="10294417" y="1757184"/>
                  </a:lnTo>
                  <a:lnTo>
                    <a:pt x="10294417" y="1598752"/>
                  </a:lnTo>
                  <a:close/>
                </a:path>
                <a:path extrusionOk="0" h="2367915" w="10478135">
                  <a:moveTo>
                    <a:pt x="10380599" y="121031"/>
                  </a:moveTo>
                  <a:lnTo>
                    <a:pt x="10139845" y="0"/>
                  </a:lnTo>
                  <a:lnTo>
                    <a:pt x="8666455" y="799706"/>
                  </a:lnTo>
                  <a:lnTo>
                    <a:pt x="10380599" y="121031"/>
                  </a:lnTo>
                  <a:close/>
                </a:path>
                <a:path extrusionOk="0" h="2367915" w="10478135">
                  <a:moveTo>
                    <a:pt x="10423754" y="420649"/>
                  </a:moveTo>
                  <a:lnTo>
                    <a:pt x="10294417" y="323392"/>
                  </a:lnTo>
                  <a:lnTo>
                    <a:pt x="9180043" y="909345"/>
                  </a:lnTo>
                  <a:lnTo>
                    <a:pt x="10423754" y="420649"/>
                  </a:lnTo>
                  <a:close/>
                </a:path>
                <a:path extrusionOk="0" h="2367915" w="10478135">
                  <a:moveTo>
                    <a:pt x="10477640" y="1229321"/>
                  </a:moveTo>
                  <a:lnTo>
                    <a:pt x="9043848" y="1100315"/>
                  </a:lnTo>
                  <a:lnTo>
                    <a:pt x="10477640" y="1358328"/>
                  </a:lnTo>
                  <a:lnTo>
                    <a:pt x="10477640" y="1229321"/>
                  </a:lnTo>
                  <a:close/>
                </a:path>
                <a:path extrusionOk="0" h="2367915" w="10478135">
                  <a:moveTo>
                    <a:pt x="10477640" y="799706"/>
                  </a:moveTo>
                  <a:lnTo>
                    <a:pt x="9604464" y="981036"/>
                  </a:lnTo>
                  <a:lnTo>
                    <a:pt x="10477640" y="909345"/>
                  </a:lnTo>
                  <a:lnTo>
                    <a:pt x="10477640" y="799706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7"/>
          <p:cNvSpPr txBox="1"/>
          <p:nvPr/>
        </p:nvSpPr>
        <p:spPr>
          <a:xfrm rot="-119965">
            <a:off x="5726290" y="943528"/>
            <a:ext cx="5202167" cy="726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66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150">
                <a:latin typeface="Comic Sans MS"/>
                <a:ea typeface="Comic Sans MS"/>
                <a:cs typeface="Comic Sans MS"/>
                <a:sym typeface="Comic Sans MS"/>
              </a:rPr>
              <a:t>I ENJOY..</a:t>
            </a:r>
            <a:endParaRPr baseline="30000" sz="10725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853" name="Google Shape;853;p7"/>
          <p:cNvGrpSpPr/>
          <p:nvPr/>
        </p:nvGrpSpPr>
        <p:grpSpPr>
          <a:xfrm>
            <a:off x="15803593" y="7935803"/>
            <a:ext cx="2484692" cy="2351744"/>
            <a:chOff x="15803593" y="7935803"/>
            <a:chExt cx="2484692" cy="2351744"/>
          </a:xfrm>
        </p:grpSpPr>
        <p:sp>
          <p:nvSpPr>
            <p:cNvPr id="854" name="Google Shape;854;p7"/>
            <p:cNvSpPr/>
            <p:nvPr/>
          </p:nvSpPr>
          <p:spPr>
            <a:xfrm>
              <a:off x="16133095" y="8347622"/>
              <a:ext cx="2155190" cy="1939925"/>
            </a:xfrm>
            <a:custGeom>
              <a:rect b="b" l="l" r="r" t="t"/>
              <a:pathLst>
                <a:path extrusionOk="0" h="1939925" w="2155190">
                  <a:moveTo>
                    <a:pt x="1957508" y="896476"/>
                  </a:moveTo>
                  <a:lnTo>
                    <a:pt x="1588860" y="896476"/>
                  </a:lnTo>
                  <a:lnTo>
                    <a:pt x="1773175" y="0"/>
                  </a:lnTo>
                  <a:lnTo>
                    <a:pt x="1951216" y="865944"/>
                  </a:lnTo>
                  <a:lnTo>
                    <a:pt x="1957508" y="896476"/>
                  </a:lnTo>
                  <a:close/>
                </a:path>
                <a:path extrusionOk="0" h="1939925" w="2155190">
                  <a:moveTo>
                    <a:pt x="2154903" y="932040"/>
                  </a:moveTo>
                  <a:lnTo>
                    <a:pt x="1180633" y="932040"/>
                  </a:lnTo>
                  <a:lnTo>
                    <a:pt x="1229989" y="280067"/>
                  </a:lnTo>
                  <a:lnTo>
                    <a:pt x="1588860" y="896476"/>
                  </a:lnTo>
                  <a:lnTo>
                    <a:pt x="2154903" y="896476"/>
                  </a:lnTo>
                  <a:lnTo>
                    <a:pt x="2154903" y="932040"/>
                  </a:lnTo>
                  <a:close/>
                </a:path>
                <a:path extrusionOk="0" h="1939925" w="2155190">
                  <a:moveTo>
                    <a:pt x="2154903" y="1198376"/>
                  </a:moveTo>
                  <a:lnTo>
                    <a:pt x="815776" y="1198376"/>
                  </a:lnTo>
                  <a:lnTo>
                    <a:pt x="504892" y="505564"/>
                  </a:lnTo>
                  <a:lnTo>
                    <a:pt x="1180633" y="932040"/>
                  </a:lnTo>
                  <a:lnTo>
                    <a:pt x="2154903" y="932040"/>
                  </a:lnTo>
                  <a:lnTo>
                    <a:pt x="2154903" y="1198376"/>
                  </a:lnTo>
                  <a:close/>
                </a:path>
                <a:path extrusionOk="0" h="1939925" w="2155190">
                  <a:moveTo>
                    <a:pt x="2154903" y="896476"/>
                  </a:moveTo>
                  <a:lnTo>
                    <a:pt x="1957508" y="896476"/>
                  </a:lnTo>
                  <a:lnTo>
                    <a:pt x="2154903" y="530580"/>
                  </a:lnTo>
                  <a:lnTo>
                    <a:pt x="2154903" y="896476"/>
                  </a:lnTo>
                  <a:close/>
                </a:path>
                <a:path extrusionOk="0" h="1939925" w="2155190">
                  <a:moveTo>
                    <a:pt x="2154903" y="1939377"/>
                  </a:moveTo>
                  <a:lnTo>
                    <a:pt x="722593" y="1939377"/>
                  </a:lnTo>
                  <a:lnTo>
                    <a:pt x="726240" y="1935671"/>
                  </a:lnTo>
                  <a:lnTo>
                    <a:pt x="12596" y="1726141"/>
                  </a:lnTo>
                  <a:lnTo>
                    <a:pt x="718611" y="1600151"/>
                  </a:lnTo>
                  <a:lnTo>
                    <a:pt x="0" y="1133433"/>
                  </a:lnTo>
                  <a:lnTo>
                    <a:pt x="815776" y="1198376"/>
                  </a:lnTo>
                  <a:lnTo>
                    <a:pt x="2154903" y="1198376"/>
                  </a:lnTo>
                  <a:lnTo>
                    <a:pt x="2154903" y="1939377"/>
                  </a:lnTo>
                  <a:close/>
                </a:path>
              </a:pathLst>
            </a:custGeom>
            <a:solidFill>
              <a:srgbClr val="FAE7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55" name="Google Shape;855;p7"/>
            <p:cNvPicPr preferRelativeResize="0"/>
            <p:nvPr/>
          </p:nvPicPr>
          <p:blipFill rotWithShape="1">
            <a:blip r:embed="rId279">
              <a:alphaModFix/>
            </a:blip>
            <a:srcRect b="0" l="0" r="0" t="0"/>
            <a:stretch/>
          </p:blipFill>
          <p:spPr>
            <a:xfrm>
              <a:off x="15803593" y="7935803"/>
              <a:ext cx="2484407" cy="23511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6" name="Google Shape;856;p7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7" name="Google Shape;857;p7"/>
          <p:cNvSpPr txBox="1"/>
          <p:nvPr>
            <p:ph idx="11" type="ftr"/>
          </p:nvPr>
        </p:nvSpPr>
        <p:spPr>
          <a:xfrm>
            <a:off x="86775" y="9942550"/>
            <a:ext cx="2946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C3ForMe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8"/>
          <p:cNvGrpSpPr/>
          <p:nvPr/>
        </p:nvGrpSpPr>
        <p:grpSpPr>
          <a:xfrm>
            <a:off x="0" y="-485"/>
            <a:ext cx="18289316" cy="10288047"/>
            <a:chOff x="0" y="-485"/>
            <a:chExt cx="18289316" cy="10288047"/>
          </a:xfrm>
        </p:grpSpPr>
        <p:sp>
          <p:nvSpPr>
            <p:cNvPr id="863" name="Google Shape;863;p8"/>
            <p:cNvSpPr/>
            <p:nvPr/>
          </p:nvSpPr>
          <p:spPr>
            <a:xfrm>
              <a:off x="1052118" y="2134031"/>
              <a:ext cx="16207105" cy="7720965"/>
            </a:xfrm>
            <a:custGeom>
              <a:rect b="b" l="l" r="r" t="t"/>
              <a:pathLst>
                <a:path extrusionOk="0" h="7720965" w="16207105">
                  <a:moveTo>
                    <a:pt x="12703113" y="7720407"/>
                  </a:moveTo>
                  <a:lnTo>
                    <a:pt x="11695680" y="6468409"/>
                  </a:lnTo>
                  <a:lnTo>
                    <a:pt x="819430" y="7179900"/>
                  </a:lnTo>
                  <a:lnTo>
                    <a:pt x="0" y="806464"/>
                  </a:lnTo>
                  <a:lnTo>
                    <a:pt x="4549328" y="0"/>
                  </a:lnTo>
                  <a:lnTo>
                    <a:pt x="14919432" y="370656"/>
                  </a:lnTo>
                  <a:lnTo>
                    <a:pt x="14600963" y="5922068"/>
                  </a:lnTo>
                  <a:lnTo>
                    <a:pt x="16207085" y="5769722"/>
                  </a:lnTo>
                  <a:lnTo>
                    <a:pt x="12703113" y="7720407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1395384" y="1799517"/>
              <a:ext cx="15638144" cy="8488045"/>
            </a:xfrm>
            <a:custGeom>
              <a:rect b="b" l="l" r="r" t="t"/>
              <a:pathLst>
                <a:path extrusionOk="0" h="8488045" w="15638144">
                  <a:moveTo>
                    <a:pt x="11958397" y="8487974"/>
                  </a:moveTo>
                  <a:lnTo>
                    <a:pt x="11079487" y="7142624"/>
                  </a:lnTo>
                  <a:lnTo>
                    <a:pt x="186057" y="6776506"/>
                  </a:lnTo>
                  <a:lnTo>
                    <a:pt x="0" y="353314"/>
                  </a:lnTo>
                  <a:lnTo>
                    <a:pt x="4606701" y="0"/>
                  </a:lnTo>
                  <a:lnTo>
                    <a:pt x="14889611" y="1392998"/>
                  </a:lnTo>
                  <a:lnTo>
                    <a:pt x="14024477" y="6885742"/>
                  </a:lnTo>
                  <a:lnTo>
                    <a:pt x="15637892" y="6892711"/>
                  </a:lnTo>
                  <a:lnTo>
                    <a:pt x="11958397" y="8487974"/>
                  </a:lnTo>
                  <a:close/>
                </a:path>
              </a:pathLst>
            </a:custGeom>
            <a:solidFill>
              <a:srgbClr val="F8C31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1188415" y="1987206"/>
              <a:ext cx="15984855" cy="8056245"/>
            </a:xfrm>
            <a:custGeom>
              <a:rect b="b" l="l" r="r" t="t"/>
              <a:pathLst>
                <a:path extrusionOk="0" h="8056245" w="15984855">
                  <a:moveTo>
                    <a:pt x="15984398" y="6253823"/>
                  </a:moveTo>
                  <a:lnTo>
                    <a:pt x="15670632" y="6270371"/>
                  </a:lnTo>
                  <a:lnTo>
                    <a:pt x="15670632" y="6260871"/>
                  </a:lnTo>
                  <a:lnTo>
                    <a:pt x="15657830" y="6260871"/>
                  </a:lnTo>
                  <a:lnTo>
                    <a:pt x="15657830" y="6271044"/>
                  </a:lnTo>
                  <a:lnTo>
                    <a:pt x="15280361" y="6290932"/>
                  </a:lnTo>
                  <a:lnTo>
                    <a:pt x="15280361" y="6286271"/>
                  </a:lnTo>
                  <a:lnTo>
                    <a:pt x="15267394" y="6286271"/>
                  </a:lnTo>
                  <a:lnTo>
                    <a:pt x="15267394" y="6291427"/>
                  </a:lnTo>
                  <a:lnTo>
                    <a:pt x="14890103" y="6311341"/>
                  </a:lnTo>
                  <a:lnTo>
                    <a:pt x="14890103" y="6298971"/>
                  </a:lnTo>
                  <a:lnTo>
                    <a:pt x="14877136" y="6298971"/>
                  </a:lnTo>
                  <a:lnTo>
                    <a:pt x="14877136" y="6312014"/>
                  </a:lnTo>
                  <a:lnTo>
                    <a:pt x="14499997" y="6331915"/>
                  </a:lnTo>
                  <a:lnTo>
                    <a:pt x="14499997" y="6324371"/>
                  </a:lnTo>
                  <a:lnTo>
                    <a:pt x="14487030" y="6324371"/>
                  </a:lnTo>
                  <a:lnTo>
                    <a:pt x="14487030" y="6332601"/>
                  </a:lnTo>
                  <a:lnTo>
                    <a:pt x="14373416" y="6338583"/>
                  </a:lnTo>
                  <a:lnTo>
                    <a:pt x="14407680" y="5994171"/>
                  </a:lnTo>
                  <a:lnTo>
                    <a:pt x="14409065" y="5981471"/>
                  </a:lnTo>
                  <a:lnTo>
                    <a:pt x="14408938" y="5981471"/>
                  </a:lnTo>
                  <a:lnTo>
                    <a:pt x="14491449" y="5152212"/>
                  </a:lnTo>
                  <a:lnTo>
                    <a:pt x="14500149" y="5067071"/>
                  </a:lnTo>
                  <a:lnTo>
                    <a:pt x="14500149" y="5064849"/>
                  </a:lnTo>
                  <a:lnTo>
                    <a:pt x="14562874" y="4434421"/>
                  </a:lnTo>
                  <a:lnTo>
                    <a:pt x="14563103" y="4432071"/>
                  </a:lnTo>
                  <a:lnTo>
                    <a:pt x="14563522" y="4432071"/>
                  </a:lnTo>
                  <a:lnTo>
                    <a:pt x="14564817" y="4419371"/>
                  </a:lnTo>
                  <a:lnTo>
                    <a:pt x="14564373" y="4419371"/>
                  </a:lnTo>
                  <a:lnTo>
                    <a:pt x="14718627" y="2873019"/>
                  </a:lnTo>
                  <a:lnTo>
                    <a:pt x="14719592" y="2860217"/>
                  </a:lnTo>
                  <a:lnTo>
                    <a:pt x="14757896" y="2476271"/>
                  </a:lnTo>
                  <a:lnTo>
                    <a:pt x="14759305" y="2463571"/>
                  </a:lnTo>
                  <a:lnTo>
                    <a:pt x="14759166" y="2463571"/>
                  </a:lnTo>
                  <a:lnTo>
                    <a:pt x="14835150" y="1702066"/>
                  </a:lnTo>
                  <a:lnTo>
                    <a:pt x="14912620" y="921372"/>
                  </a:lnTo>
                  <a:lnTo>
                    <a:pt x="14914080" y="908558"/>
                  </a:lnTo>
                  <a:lnTo>
                    <a:pt x="14924291" y="805649"/>
                  </a:lnTo>
                  <a:lnTo>
                    <a:pt x="14890103" y="802995"/>
                  </a:lnTo>
                  <a:lnTo>
                    <a:pt x="14890103" y="799871"/>
                  </a:lnTo>
                  <a:lnTo>
                    <a:pt x="14877136" y="799871"/>
                  </a:lnTo>
                  <a:lnTo>
                    <a:pt x="14877136" y="801992"/>
                  </a:lnTo>
                  <a:lnTo>
                    <a:pt x="14499997" y="772642"/>
                  </a:lnTo>
                  <a:lnTo>
                    <a:pt x="14499997" y="761771"/>
                  </a:lnTo>
                  <a:lnTo>
                    <a:pt x="14487030" y="761771"/>
                  </a:lnTo>
                  <a:lnTo>
                    <a:pt x="14487030" y="771626"/>
                  </a:lnTo>
                  <a:lnTo>
                    <a:pt x="14109726" y="742264"/>
                  </a:lnTo>
                  <a:lnTo>
                    <a:pt x="14109726" y="736371"/>
                  </a:lnTo>
                  <a:lnTo>
                    <a:pt x="14096924" y="736371"/>
                  </a:lnTo>
                  <a:lnTo>
                    <a:pt x="14096924" y="741273"/>
                  </a:lnTo>
                  <a:lnTo>
                    <a:pt x="13719302" y="711885"/>
                  </a:lnTo>
                  <a:lnTo>
                    <a:pt x="13719302" y="710971"/>
                  </a:lnTo>
                  <a:lnTo>
                    <a:pt x="13706335" y="698271"/>
                  </a:lnTo>
                  <a:lnTo>
                    <a:pt x="13706335" y="710882"/>
                  </a:lnTo>
                  <a:lnTo>
                    <a:pt x="13329196" y="681532"/>
                  </a:lnTo>
                  <a:lnTo>
                    <a:pt x="13329196" y="672871"/>
                  </a:lnTo>
                  <a:lnTo>
                    <a:pt x="13316382" y="672871"/>
                  </a:lnTo>
                  <a:lnTo>
                    <a:pt x="13316382" y="680529"/>
                  </a:lnTo>
                  <a:lnTo>
                    <a:pt x="12938925" y="651154"/>
                  </a:lnTo>
                  <a:lnTo>
                    <a:pt x="12938925" y="647471"/>
                  </a:lnTo>
                  <a:lnTo>
                    <a:pt x="12925959" y="647471"/>
                  </a:lnTo>
                  <a:lnTo>
                    <a:pt x="12925959" y="650151"/>
                  </a:lnTo>
                  <a:lnTo>
                    <a:pt x="12548502" y="620776"/>
                  </a:lnTo>
                  <a:lnTo>
                    <a:pt x="12548502" y="609371"/>
                  </a:lnTo>
                  <a:lnTo>
                    <a:pt x="12535687" y="609371"/>
                  </a:lnTo>
                  <a:lnTo>
                    <a:pt x="12535687" y="619772"/>
                  </a:lnTo>
                  <a:lnTo>
                    <a:pt x="12158548" y="590423"/>
                  </a:lnTo>
                  <a:lnTo>
                    <a:pt x="12158396" y="590423"/>
                  </a:lnTo>
                  <a:lnTo>
                    <a:pt x="12158396" y="583971"/>
                  </a:lnTo>
                  <a:lnTo>
                    <a:pt x="12145594" y="583971"/>
                  </a:lnTo>
                  <a:lnTo>
                    <a:pt x="12145594" y="589419"/>
                  </a:lnTo>
                  <a:lnTo>
                    <a:pt x="11768125" y="559993"/>
                  </a:lnTo>
                  <a:lnTo>
                    <a:pt x="11768125" y="558571"/>
                  </a:lnTo>
                  <a:lnTo>
                    <a:pt x="11755323" y="558571"/>
                  </a:lnTo>
                  <a:lnTo>
                    <a:pt x="11755323" y="558990"/>
                  </a:lnTo>
                  <a:lnTo>
                    <a:pt x="11377854" y="529564"/>
                  </a:lnTo>
                  <a:lnTo>
                    <a:pt x="11377854" y="520471"/>
                  </a:lnTo>
                  <a:lnTo>
                    <a:pt x="11398771" y="520471"/>
                  </a:lnTo>
                  <a:lnTo>
                    <a:pt x="11364887" y="517880"/>
                  </a:lnTo>
                  <a:lnTo>
                    <a:pt x="11364887" y="520471"/>
                  </a:lnTo>
                  <a:lnTo>
                    <a:pt x="11364887" y="528548"/>
                  </a:lnTo>
                  <a:lnTo>
                    <a:pt x="11261382" y="520471"/>
                  </a:lnTo>
                  <a:lnTo>
                    <a:pt x="11364887" y="520471"/>
                  </a:lnTo>
                  <a:lnTo>
                    <a:pt x="11364887" y="517880"/>
                  </a:lnTo>
                  <a:lnTo>
                    <a:pt x="11233125" y="507771"/>
                  </a:lnTo>
                  <a:lnTo>
                    <a:pt x="11098505" y="507771"/>
                  </a:lnTo>
                  <a:lnTo>
                    <a:pt x="10987748" y="499135"/>
                  </a:lnTo>
                  <a:lnTo>
                    <a:pt x="10987748" y="495071"/>
                  </a:lnTo>
                  <a:lnTo>
                    <a:pt x="10974794" y="495071"/>
                  </a:lnTo>
                  <a:lnTo>
                    <a:pt x="10974794" y="498132"/>
                  </a:lnTo>
                  <a:lnTo>
                    <a:pt x="10597490" y="468718"/>
                  </a:lnTo>
                  <a:lnTo>
                    <a:pt x="10597490" y="456971"/>
                  </a:lnTo>
                  <a:lnTo>
                    <a:pt x="10584523" y="456971"/>
                  </a:lnTo>
                  <a:lnTo>
                    <a:pt x="10584523" y="467702"/>
                  </a:lnTo>
                  <a:lnTo>
                    <a:pt x="10207053" y="438264"/>
                  </a:lnTo>
                  <a:lnTo>
                    <a:pt x="10207053" y="431571"/>
                  </a:lnTo>
                  <a:lnTo>
                    <a:pt x="10194252" y="431571"/>
                  </a:lnTo>
                  <a:lnTo>
                    <a:pt x="10194252" y="437273"/>
                  </a:lnTo>
                  <a:lnTo>
                    <a:pt x="9816960" y="407860"/>
                  </a:lnTo>
                  <a:lnTo>
                    <a:pt x="9816960" y="406171"/>
                  </a:lnTo>
                  <a:lnTo>
                    <a:pt x="9804146" y="406171"/>
                  </a:lnTo>
                  <a:lnTo>
                    <a:pt x="9804146" y="406857"/>
                  </a:lnTo>
                  <a:lnTo>
                    <a:pt x="9426689" y="377431"/>
                  </a:lnTo>
                  <a:lnTo>
                    <a:pt x="9426689" y="368071"/>
                  </a:lnTo>
                  <a:lnTo>
                    <a:pt x="9413723" y="368071"/>
                  </a:lnTo>
                  <a:lnTo>
                    <a:pt x="9413723" y="376415"/>
                  </a:lnTo>
                  <a:lnTo>
                    <a:pt x="9036914" y="347040"/>
                  </a:lnTo>
                  <a:lnTo>
                    <a:pt x="9036914" y="342671"/>
                  </a:lnTo>
                  <a:lnTo>
                    <a:pt x="9023947" y="342671"/>
                  </a:lnTo>
                  <a:lnTo>
                    <a:pt x="9023947" y="346214"/>
                  </a:lnTo>
                  <a:lnTo>
                    <a:pt x="9023452" y="346176"/>
                  </a:lnTo>
                  <a:lnTo>
                    <a:pt x="8645995" y="316788"/>
                  </a:lnTo>
                  <a:lnTo>
                    <a:pt x="8645995" y="304571"/>
                  </a:lnTo>
                  <a:lnTo>
                    <a:pt x="8633193" y="304571"/>
                  </a:lnTo>
                  <a:lnTo>
                    <a:pt x="8633193" y="315785"/>
                  </a:lnTo>
                  <a:lnTo>
                    <a:pt x="8255889" y="286410"/>
                  </a:lnTo>
                  <a:lnTo>
                    <a:pt x="8255889" y="279171"/>
                  </a:lnTo>
                  <a:lnTo>
                    <a:pt x="8243087" y="279171"/>
                  </a:lnTo>
                  <a:lnTo>
                    <a:pt x="8243087" y="285407"/>
                  </a:lnTo>
                  <a:lnTo>
                    <a:pt x="7865618" y="256019"/>
                  </a:lnTo>
                  <a:lnTo>
                    <a:pt x="7865618" y="253771"/>
                  </a:lnTo>
                  <a:lnTo>
                    <a:pt x="7852651" y="253771"/>
                  </a:lnTo>
                  <a:lnTo>
                    <a:pt x="7852651" y="255003"/>
                  </a:lnTo>
                  <a:lnTo>
                    <a:pt x="7475194" y="225615"/>
                  </a:lnTo>
                  <a:lnTo>
                    <a:pt x="7475194" y="215671"/>
                  </a:lnTo>
                  <a:lnTo>
                    <a:pt x="7462393" y="215671"/>
                  </a:lnTo>
                  <a:lnTo>
                    <a:pt x="7462393" y="224612"/>
                  </a:lnTo>
                  <a:lnTo>
                    <a:pt x="7085254" y="195249"/>
                  </a:lnTo>
                  <a:lnTo>
                    <a:pt x="7085254" y="190271"/>
                  </a:lnTo>
                  <a:lnTo>
                    <a:pt x="7072287" y="190271"/>
                  </a:lnTo>
                  <a:lnTo>
                    <a:pt x="7072287" y="194233"/>
                  </a:lnTo>
                  <a:lnTo>
                    <a:pt x="6694818" y="164846"/>
                  </a:lnTo>
                  <a:lnTo>
                    <a:pt x="6694818" y="152171"/>
                  </a:lnTo>
                  <a:lnTo>
                    <a:pt x="6682016" y="152171"/>
                  </a:lnTo>
                  <a:lnTo>
                    <a:pt x="6682016" y="163842"/>
                  </a:lnTo>
                  <a:lnTo>
                    <a:pt x="6386563" y="140830"/>
                  </a:lnTo>
                  <a:lnTo>
                    <a:pt x="6369190" y="139471"/>
                  </a:lnTo>
                  <a:lnTo>
                    <a:pt x="6386563" y="139471"/>
                  </a:lnTo>
                  <a:lnTo>
                    <a:pt x="6220930" y="126771"/>
                  </a:lnTo>
                  <a:lnTo>
                    <a:pt x="6206896" y="126771"/>
                  </a:lnTo>
                  <a:lnTo>
                    <a:pt x="5914453" y="103886"/>
                  </a:lnTo>
                  <a:lnTo>
                    <a:pt x="5914453" y="101371"/>
                  </a:lnTo>
                  <a:lnTo>
                    <a:pt x="5901652" y="101371"/>
                  </a:lnTo>
                  <a:lnTo>
                    <a:pt x="5901652" y="103073"/>
                  </a:lnTo>
                  <a:lnTo>
                    <a:pt x="5524182" y="73418"/>
                  </a:lnTo>
                  <a:lnTo>
                    <a:pt x="5524182" y="63271"/>
                  </a:lnTo>
                  <a:lnTo>
                    <a:pt x="5511216" y="63271"/>
                  </a:lnTo>
                  <a:lnTo>
                    <a:pt x="5511216" y="72771"/>
                  </a:lnTo>
                  <a:lnTo>
                    <a:pt x="5133759" y="43307"/>
                  </a:lnTo>
                  <a:lnTo>
                    <a:pt x="5133759" y="37871"/>
                  </a:lnTo>
                  <a:lnTo>
                    <a:pt x="5120957" y="37871"/>
                  </a:lnTo>
                  <a:lnTo>
                    <a:pt x="5120957" y="42316"/>
                  </a:lnTo>
                  <a:lnTo>
                    <a:pt x="4743653" y="12865"/>
                  </a:lnTo>
                  <a:lnTo>
                    <a:pt x="4743653" y="12471"/>
                  </a:lnTo>
                  <a:lnTo>
                    <a:pt x="4738738" y="12471"/>
                  </a:lnTo>
                  <a:lnTo>
                    <a:pt x="4578985" y="0"/>
                  </a:lnTo>
                  <a:lnTo>
                    <a:pt x="4353382" y="30137"/>
                  </a:lnTo>
                  <a:lnTo>
                    <a:pt x="4353064" y="30187"/>
                  </a:lnTo>
                  <a:lnTo>
                    <a:pt x="4353064" y="25171"/>
                  </a:lnTo>
                  <a:lnTo>
                    <a:pt x="4340250" y="25171"/>
                  </a:lnTo>
                  <a:lnTo>
                    <a:pt x="4340250" y="31915"/>
                  </a:lnTo>
                  <a:lnTo>
                    <a:pt x="3963111" y="82816"/>
                  </a:lnTo>
                  <a:lnTo>
                    <a:pt x="3963111" y="75971"/>
                  </a:lnTo>
                  <a:lnTo>
                    <a:pt x="3950157" y="75971"/>
                  </a:lnTo>
                  <a:lnTo>
                    <a:pt x="3950157" y="84556"/>
                  </a:lnTo>
                  <a:lnTo>
                    <a:pt x="3635718" y="126771"/>
                  </a:lnTo>
                  <a:lnTo>
                    <a:pt x="3626015" y="126771"/>
                  </a:lnTo>
                  <a:lnTo>
                    <a:pt x="3530066" y="139471"/>
                  </a:lnTo>
                  <a:lnTo>
                    <a:pt x="3541115" y="139471"/>
                  </a:lnTo>
                  <a:lnTo>
                    <a:pt x="3182582" y="187617"/>
                  </a:lnTo>
                  <a:lnTo>
                    <a:pt x="3182582" y="177571"/>
                  </a:lnTo>
                  <a:lnTo>
                    <a:pt x="3169780" y="177571"/>
                  </a:lnTo>
                  <a:lnTo>
                    <a:pt x="3169780" y="189331"/>
                  </a:lnTo>
                  <a:lnTo>
                    <a:pt x="2792323" y="240004"/>
                  </a:lnTo>
                  <a:lnTo>
                    <a:pt x="2792323" y="228371"/>
                  </a:lnTo>
                  <a:lnTo>
                    <a:pt x="2779509" y="241071"/>
                  </a:lnTo>
                  <a:lnTo>
                    <a:pt x="2779509" y="241731"/>
                  </a:lnTo>
                  <a:lnTo>
                    <a:pt x="2402217" y="292379"/>
                  </a:lnTo>
                  <a:lnTo>
                    <a:pt x="2402217" y="291871"/>
                  </a:lnTo>
                  <a:lnTo>
                    <a:pt x="2389403" y="291871"/>
                  </a:lnTo>
                  <a:lnTo>
                    <a:pt x="2389403" y="294106"/>
                  </a:lnTo>
                  <a:lnTo>
                    <a:pt x="2011946" y="344779"/>
                  </a:lnTo>
                  <a:lnTo>
                    <a:pt x="2011946" y="342671"/>
                  </a:lnTo>
                  <a:lnTo>
                    <a:pt x="1998980" y="342671"/>
                  </a:lnTo>
                  <a:lnTo>
                    <a:pt x="1998980" y="346519"/>
                  </a:lnTo>
                  <a:lnTo>
                    <a:pt x="1621523" y="397205"/>
                  </a:lnTo>
                  <a:lnTo>
                    <a:pt x="1621523" y="393471"/>
                  </a:lnTo>
                  <a:lnTo>
                    <a:pt x="1608709" y="393471"/>
                  </a:lnTo>
                  <a:lnTo>
                    <a:pt x="1608709" y="398919"/>
                  </a:lnTo>
                  <a:lnTo>
                    <a:pt x="1231569" y="449554"/>
                  </a:lnTo>
                  <a:lnTo>
                    <a:pt x="1231569" y="444271"/>
                  </a:lnTo>
                  <a:lnTo>
                    <a:pt x="1218603" y="444271"/>
                  </a:lnTo>
                  <a:lnTo>
                    <a:pt x="1218603" y="451294"/>
                  </a:lnTo>
                  <a:lnTo>
                    <a:pt x="841146" y="501967"/>
                  </a:lnTo>
                  <a:lnTo>
                    <a:pt x="841146" y="495071"/>
                  </a:lnTo>
                  <a:lnTo>
                    <a:pt x="828344" y="495071"/>
                  </a:lnTo>
                  <a:lnTo>
                    <a:pt x="828344" y="503694"/>
                  </a:lnTo>
                  <a:lnTo>
                    <a:pt x="797890" y="507771"/>
                  </a:lnTo>
                  <a:lnTo>
                    <a:pt x="720077" y="507771"/>
                  </a:lnTo>
                  <a:lnTo>
                    <a:pt x="623811" y="520471"/>
                  </a:lnTo>
                  <a:lnTo>
                    <a:pt x="703300" y="520471"/>
                  </a:lnTo>
                  <a:lnTo>
                    <a:pt x="450875" y="554367"/>
                  </a:lnTo>
                  <a:lnTo>
                    <a:pt x="450875" y="545871"/>
                  </a:lnTo>
                  <a:lnTo>
                    <a:pt x="437908" y="545871"/>
                  </a:lnTo>
                  <a:lnTo>
                    <a:pt x="437908" y="556107"/>
                  </a:lnTo>
                  <a:lnTo>
                    <a:pt x="60769" y="606742"/>
                  </a:lnTo>
                  <a:lnTo>
                    <a:pt x="60769" y="596671"/>
                  </a:lnTo>
                  <a:lnTo>
                    <a:pt x="47967" y="596671"/>
                  </a:lnTo>
                  <a:lnTo>
                    <a:pt x="47967" y="608457"/>
                  </a:lnTo>
                  <a:lnTo>
                    <a:pt x="0" y="614895"/>
                  </a:lnTo>
                  <a:lnTo>
                    <a:pt x="25120" y="908558"/>
                  </a:lnTo>
                  <a:lnTo>
                    <a:pt x="47967" y="1171765"/>
                  </a:lnTo>
                  <a:lnTo>
                    <a:pt x="159473" y="2469794"/>
                  </a:lnTo>
                  <a:lnTo>
                    <a:pt x="160769" y="2482761"/>
                  </a:lnTo>
                  <a:lnTo>
                    <a:pt x="260286" y="3640912"/>
                  </a:lnTo>
                  <a:lnTo>
                    <a:pt x="261581" y="3653726"/>
                  </a:lnTo>
                  <a:lnTo>
                    <a:pt x="327571" y="4419371"/>
                  </a:lnTo>
                  <a:lnTo>
                    <a:pt x="328676" y="4432071"/>
                  </a:lnTo>
                  <a:lnTo>
                    <a:pt x="361416" y="4811877"/>
                  </a:lnTo>
                  <a:lnTo>
                    <a:pt x="437908" y="5701716"/>
                  </a:lnTo>
                  <a:lnTo>
                    <a:pt x="437908" y="5702071"/>
                  </a:lnTo>
                  <a:lnTo>
                    <a:pt x="438327" y="5706656"/>
                  </a:lnTo>
                  <a:lnTo>
                    <a:pt x="529158" y="6763207"/>
                  </a:lnTo>
                  <a:lnTo>
                    <a:pt x="530453" y="6776174"/>
                  </a:lnTo>
                  <a:lnTo>
                    <a:pt x="551205" y="7017182"/>
                  </a:lnTo>
                  <a:lnTo>
                    <a:pt x="1218603" y="7001777"/>
                  </a:lnTo>
                  <a:lnTo>
                    <a:pt x="1231569" y="7001129"/>
                  </a:lnTo>
                  <a:lnTo>
                    <a:pt x="1998980" y="6983463"/>
                  </a:lnTo>
                  <a:lnTo>
                    <a:pt x="2389403" y="6974065"/>
                  </a:lnTo>
                  <a:lnTo>
                    <a:pt x="3571608" y="6946671"/>
                  </a:lnTo>
                  <a:lnTo>
                    <a:pt x="3573170" y="6946671"/>
                  </a:lnTo>
                  <a:lnTo>
                    <a:pt x="4340580" y="6928853"/>
                  </a:lnTo>
                  <a:lnTo>
                    <a:pt x="4730851" y="6919442"/>
                  </a:lnTo>
                  <a:lnTo>
                    <a:pt x="6291262" y="6883057"/>
                  </a:lnTo>
                  <a:lnTo>
                    <a:pt x="6304229" y="6883171"/>
                  </a:lnTo>
                  <a:lnTo>
                    <a:pt x="6304229" y="6882752"/>
                  </a:lnTo>
                  <a:lnTo>
                    <a:pt x="7072287" y="6864832"/>
                  </a:lnTo>
                  <a:lnTo>
                    <a:pt x="7852651" y="6846837"/>
                  </a:lnTo>
                  <a:lnTo>
                    <a:pt x="7865618" y="6846189"/>
                  </a:lnTo>
                  <a:lnTo>
                    <a:pt x="9023134" y="6819468"/>
                  </a:lnTo>
                  <a:lnTo>
                    <a:pt x="9023134" y="6819671"/>
                  </a:lnTo>
                  <a:lnTo>
                    <a:pt x="9036101" y="6819671"/>
                  </a:lnTo>
                  <a:lnTo>
                    <a:pt x="9036101" y="6818973"/>
                  </a:lnTo>
                  <a:lnTo>
                    <a:pt x="9036418" y="6818960"/>
                  </a:lnTo>
                  <a:lnTo>
                    <a:pt x="10193934" y="6792074"/>
                  </a:lnTo>
                  <a:lnTo>
                    <a:pt x="10193934" y="6794271"/>
                  </a:lnTo>
                  <a:lnTo>
                    <a:pt x="10206736" y="6794271"/>
                  </a:lnTo>
                  <a:lnTo>
                    <a:pt x="10206736" y="6791592"/>
                  </a:lnTo>
                  <a:lnTo>
                    <a:pt x="10207053" y="6791579"/>
                  </a:lnTo>
                  <a:lnTo>
                    <a:pt x="11447717" y="6762724"/>
                  </a:lnTo>
                  <a:lnTo>
                    <a:pt x="12401664" y="8055889"/>
                  </a:lnTo>
                  <a:lnTo>
                    <a:pt x="13399351" y="7553947"/>
                  </a:lnTo>
                  <a:lnTo>
                    <a:pt x="13420281" y="7543571"/>
                  </a:lnTo>
                  <a:lnTo>
                    <a:pt x="13419976" y="7543571"/>
                  </a:lnTo>
                  <a:lnTo>
                    <a:pt x="13706335" y="7399502"/>
                  </a:lnTo>
                  <a:lnTo>
                    <a:pt x="14096759" y="7203402"/>
                  </a:lnTo>
                  <a:lnTo>
                    <a:pt x="14487030" y="7006806"/>
                  </a:lnTo>
                  <a:lnTo>
                    <a:pt x="14499997" y="7000481"/>
                  </a:lnTo>
                  <a:lnTo>
                    <a:pt x="15267394" y="6614427"/>
                  </a:lnTo>
                  <a:lnTo>
                    <a:pt x="15280361" y="6608115"/>
                  </a:lnTo>
                  <a:lnTo>
                    <a:pt x="15984398" y="6253823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1188250" y="1987206"/>
              <a:ext cx="15984855" cy="8056245"/>
            </a:xfrm>
            <a:custGeom>
              <a:rect b="b" l="l" r="r" t="t"/>
              <a:pathLst>
                <a:path extrusionOk="0" h="8056245" w="15984855">
                  <a:moveTo>
                    <a:pt x="14924621" y="805649"/>
                  </a:moveTo>
                  <a:lnTo>
                    <a:pt x="4579150" y="0"/>
                  </a:lnTo>
                  <a:lnTo>
                    <a:pt x="0" y="614895"/>
                  </a:lnTo>
                  <a:lnTo>
                    <a:pt x="551205" y="7017017"/>
                  </a:lnTo>
                  <a:lnTo>
                    <a:pt x="130797" y="727849"/>
                  </a:lnTo>
                  <a:lnTo>
                    <a:pt x="4572343" y="181190"/>
                  </a:lnTo>
                  <a:lnTo>
                    <a:pt x="14924621" y="805649"/>
                  </a:lnTo>
                  <a:close/>
                </a:path>
                <a:path extrusionOk="0" h="8056245" w="15984855">
                  <a:moveTo>
                    <a:pt x="15984563" y="6253988"/>
                  </a:moveTo>
                  <a:lnTo>
                    <a:pt x="14373416" y="6338748"/>
                  </a:lnTo>
                  <a:lnTo>
                    <a:pt x="14924621" y="805649"/>
                  </a:lnTo>
                  <a:lnTo>
                    <a:pt x="14280553" y="6445390"/>
                  </a:lnTo>
                  <a:lnTo>
                    <a:pt x="15367076" y="6402286"/>
                  </a:lnTo>
                  <a:lnTo>
                    <a:pt x="12424359" y="7898841"/>
                  </a:lnTo>
                  <a:lnTo>
                    <a:pt x="11460188" y="6625285"/>
                  </a:lnTo>
                  <a:lnTo>
                    <a:pt x="551205" y="7017017"/>
                  </a:lnTo>
                  <a:lnTo>
                    <a:pt x="11447882" y="6762724"/>
                  </a:lnTo>
                  <a:lnTo>
                    <a:pt x="12401829" y="8055889"/>
                  </a:lnTo>
                  <a:lnTo>
                    <a:pt x="15984563" y="6253988"/>
                  </a:lnTo>
                  <a:close/>
                </a:path>
              </a:pathLst>
            </a:custGeom>
            <a:solidFill>
              <a:srgbClr val="1E1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67" name="Google Shape;86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76832" y="-485"/>
              <a:ext cx="9312430" cy="4573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8" name="Google Shape;868;p8"/>
            <p:cNvSpPr/>
            <p:nvPr/>
          </p:nvSpPr>
          <p:spPr>
            <a:xfrm>
              <a:off x="1064082" y="656144"/>
              <a:ext cx="10048240" cy="3970654"/>
            </a:xfrm>
            <a:custGeom>
              <a:rect b="b" l="l" r="r" t="t"/>
              <a:pathLst>
                <a:path extrusionOk="0" h="3970654" w="10048240">
                  <a:moveTo>
                    <a:pt x="9410" y="985812"/>
                  </a:moveTo>
                  <a:lnTo>
                    <a:pt x="6642" y="979944"/>
                  </a:lnTo>
                  <a:lnTo>
                    <a:pt x="4432" y="980859"/>
                  </a:lnTo>
                  <a:lnTo>
                    <a:pt x="2286" y="981925"/>
                  </a:lnTo>
                  <a:lnTo>
                    <a:pt x="215" y="983157"/>
                  </a:lnTo>
                  <a:lnTo>
                    <a:pt x="0" y="983373"/>
                  </a:lnTo>
                  <a:lnTo>
                    <a:pt x="1549" y="987577"/>
                  </a:lnTo>
                  <a:lnTo>
                    <a:pt x="2324" y="987577"/>
                  </a:lnTo>
                  <a:lnTo>
                    <a:pt x="4775" y="987374"/>
                  </a:lnTo>
                  <a:lnTo>
                    <a:pt x="7137" y="986777"/>
                  </a:lnTo>
                  <a:lnTo>
                    <a:pt x="9410" y="985812"/>
                  </a:lnTo>
                  <a:close/>
                </a:path>
                <a:path extrusionOk="0" h="3970654" w="10048240">
                  <a:moveTo>
                    <a:pt x="16929" y="1155865"/>
                  </a:moveTo>
                  <a:lnTo>
                    <a:pt x="15760" y="1153744"/>
                  </a:lnTo>
                  <a:lnTo>
                    <a:pt x="14325" y="1151826"/>
                  </a:lnTo>
                  <a:lnTo>
                    <a:pt x="12166" y="1149667"/>
                  </a:lnTo>
                  <a:lnTo>
                    <a:pt x="8293" y="1152550"/>
                  </a:lnTo>
                  <a:lnTo>
                    <a:pt x="9105" y="1154899"/>
                  </a:lnTo>
                  <a:lnTo>
                    <a:pt x="10134" y="1157147"/>
                  </a:lnTo>
                  <a:lnTo>
                    <a:pt x="11391" y="1159294"/>
                  </a:lnTo>
                  <a:lnTo>
                    <a:pt x="16929" y="1155865"/>
                  </a:lnTo>
                  <a:close/>
                </a:path>
                <a:path extrusionOk="0" h="3970654" w="10048240">
                  <a:moveTo>
                    <a:pt x="24777" y="1324254"/>
                  </a:moveTo>
                  <a:lnTo>
                    <a:pt x="22872" y="1322692"/>
                  </a:lnTo>
                  <a:lnTo>
                    <a:pt x="20802" y="1321371"/>
                  </a:lnTo>
                  <a:lnTo>
                    <a:pt x="18592" y="1320279"/>
                  </a:lnTo>
                  <a:lnTo>
                    <a:pt x="15595" y="1326032"/>
                  </a:lnTo>
                  <a:lnTo>
                    <a:pt x="17805" y="1327200"/>
                  </a:lnTo>
                  <a:lnTo>
                    <a:pt x="20129" y="1328051"/>
                  </a:lnTo>
                  <a:lnTo>
                    <a:pt x="23126" y="1328686"/>
                  </a:lnTo>
                  <a:lnTo>
                    <a:pt x="24777" y="1324254"/>
                  </a:lnTo>
                  <a:close/>
                </a:path>
                <a:path extrusionOk="0" h="3970654" w="10048240">
                  <a:moveTo>
                    <a:pt x="33743" y="1502829"/>
                  </a:moveTo>
                  <a:lnTo>
                    <a:pt x="31089" y="1496961"/>
                  </a:lnTo>
                  <a:lnTo>
                    <a:pt x="28854" y="1497838"/>
                  </a:lnTo>
                  <a:lnTo>
                    <a:pt x="26708" y="1498904"/>
                  </a:lnTo>
                  <a:lnTo>
                    <a:pt x="24676" y="1500174"/>
                  </a:lnTo>
                  <a:lnTo>
                    <a:pt x="24345" y="1500403"/>
                  </a:lnTo>
                  <a:lnTo>
                    <a:pt x="25895" y="1504607"/>
                  </a:lnTo>
                  <a:lnTo>
                    <a:pt x="26670" y="1504607"/>
                  </a:lnTo>
                  <a:lnTo>
                    <a:pt x="29133" y="1504416"/>
                  </a:lnTo>
                  <a:lnTo>
                    <a:pt x="31483" y="1503832"/>
                  </a:lnTo>
                  <a:lnTo>
                    <a:pt x="33743" y="1502829"/>
                  </a:lnTo>
                  <a:close/>
                </a:path>
                <a:path extrusionOk="0" h="3970654" w="10048240">
                  <a:moveTo>
                    <a:pt x="41275" y="1669338"/>
                  </a:moveTo>
                  <a:lnTo>
                    <a:pt x="35407" y="1666252"/>
                  </a:lnTo>
                  <a:lnTo>
                    <a:pt x="34277" y="1668475"/>
                  </a:lnTo>
                  <a:lnTo>
                    <a:pt x="33439" y="1670799"/>
                  </a:lnTo>
                  <a:lnTo>
                    <a:pt x="32854" y="1673212"/>
                  </a:lnTo>
                  <a:lnTo>
                    <a:pt x="32854" y="1673885"/>
                  </a:lnTo>
                  <a:lnTo>
                    <a:pt x="37287" y="1675434"/>
                  </a:lnTo>
                  <a:lnTo>
                    <a:pt x="38836" y="1673555"/>
                  </a:lnTo>
                  <a:lnTo>
                    <a:pt x="40157" y="1671510"/>
                  </a:lnTo>
                  <a:lnTo>
                    <a:pt x="41275" y="1669338"/>
                  </a:lnTo>
                  <a:close/>
                </a:path>
                <a:path extrusionOk="0" h="3970654" w="10048240">
                  <a:moveTo>
                    <a:pt x="48679" y="1839061"/>
                  </a:moveTo>
                  <a:lnTo>
                    <a:pt x="42710" y="1836851"/>
                  </a:lnTo>
                  <a:lnTo>
                    <a:pt x="41986" y="1839061"/>
                  </a:lnTo>
                  <a:lnTo>
                    <a:pt x="41567" y="1841398"/>
                  </a:lnTo>
                  <a:lnTo>
                    <a:pt x="41490" y="1844814"/>
                  </a:lnTo>
                  <a:lnTo>
                    <a:pt x="46024" y="1845818"/>
                  </a:lnTo>
                  <a:lnTo>
                    <a:pt x="47142" y="1843659"/>
                  </a:lnTo>
                  <a:lnTo>
                    <a:pt x="48031" y="1841398"/>
                  </a:lnTo>
                  <a:lnTo>
                    <a:pt x="48679" y="1839061"/>
                  </a:lnTo>
                  <a:close/>
                </a:path>
                <a:path extrusionOk="0" h="3970654" w="10048240">
                  <a:moveTo>
                    <a:pt x="57759" y="2009673"/>
                  </a:moveTo>
                  <a:lnTo>
                    <a:pt x="55422" y="2008886"/>
                  </a:lnTo>
                  <a:lnTo>
                    <a:pt x="53022" y="2008441"/>
                  </a:lnTo>
                  <a:lnTo>
                    <a:pt x="49796" y="2008441"/>
                  </a:lnTo>
                  <a:lnTo>
                    <a:pt x="49695" y="2008886"/>
                  </a:lnTo>
                  <a:lnTo>
                    <a:pt x="48793" y="2012988"/>
                  </a:lnTo>
                  <a:lnTo>
                    <a:pt x="50914" y="2014093"/>
                  </a:lnTo>
                  <a:lnTo>
                    <a:pt x="53124" y="2014969"/>
                  </a:lnTo>
                  <a:lnTo>
                    <a:pt x="55435" y="2015655"/>
                  </a:lnTo>
                  <a:lnTo>
                    <a:pt x="57759" y="2009673"/>
                  </a:lnTo>
                  <a:close/>
                </a:path>
                <a:path extrusionOk="0" h="3970654" w="10048240">
                  <a:moveTo>
                    <a:pt x="65608" y="2186368"/>
                  </a:moveTo>
                  <a:lnTo>
                    <a:pt x="59855" y="2183269"/>
                  </a:lnTo>
                  <a:lnTo>
                    <a:pt x="58699" y="2185479"/>
                  </a:lnTo>
                  <a:lnTo>
                    <a:pt x="57848" y="2187803"/>
                  </a:lnTo>
                  <a:lnTo>
                    <a:pt x="57315" y="2190242"/>
                  </a:lnTo>
                  <a:lnTo>
                    <a:pt x="57200" y="2190902"/>
                  </a:lnTo>
                  <a:lnTo>
                    <a:pt x="61633" y="2192451"/>
                  </a:lnTo>
                  <a:lnTo>
                    <a:pt x="63207" y="2190597"/>
                  </a:lnTo>
                  <a:lnTo>
                    <a:pt x="64541" y="2188565"/>
                  </a:lnTo>
                  <a:lnTo>
                    <a:pt x="65608" y="2186368"/>
                  </a:lnTo>
                  <a:close/>
                </a:path>
                <a:path extrusionOk="0" h="3970654" w="10048240">
                  <a:moveTo>
                    <a:pt x="73139" y="2356205"/>
                  </a:moveTo>
                  <a:lnTo>
                    <a:pt x="67043" y="2353881"/>
                  </a:lnTo>
                  <a:lnTo>
                    <a:pt x="66344" y="2356205"/>
                  </a:lnTo>
                  <a:lnTo>
                    <a:pt x="65963" y="2358504"/>
                  </a:lnTo>
                  <a:lnTo>
                    <a:pt x="65938" y="2361844"/>
                  </a:lnTo>
                  <a:lnTo>
                    <a:pt x="70370" y="2362835"/>
                  </a:lnTo>
                  <a:lnTo>
                    <a:pt x="71501" y="2360714"/>
                  </a:lnTo>
                  <a:lnTo>
                    <a:pt x="72428" y="2358504"/>
                  </a:lnTo>
                  <a:lnTo>
                    <a:pt x="73139" y="2356205"/>
                  </a:lnTo>
                  <a:close/>
                </a:path>
                <a:path extrusionOk="0" h="3970654" w="10048240">
                  <a:moveTo>
                    <a:pt x="82423" y="2527033"/>
                  </a:moveTo>
                  <a:lnTo>
                    <a:pt x="80213" y="2525865"/>
                  </a:lnTo>
                  <a:lnTo>
                    <a:pt x="77889" y="2525026"/>
                  </a:lnTo>
                  <a:lnTo>
                    <a:pt x="74955" y="2524379"/>
                  </a:lnTo>
                  <a:lnTo>
                    <a:pt x="74790" y="2524379"/>
                  </a:lnTo>
                  <a:lnTo>
                    <a:pt x="73240" y="2528798"/>
                  </a:lnTo>
                  <a:lnTo>
                    <a:pt x="75107" y="2530386"/>
                  </a:lnTo>
                  <a:lnTo>
                    <a:pt x="77127" y="2531707"/>
                  </a:lnTo>
                  <a:lnTo>
                    <a:pt x="79324" y="2532786"/>
                  </a:lnTo>
                  <a:lnTo>
                    <a:pt x="82423" y="2527033"/>
                  </a:lnTo>
                  <a:close/>
                </a:path>
                <a:path extrusionOk="0" h="3970654" w="10048240">
                  <a:moveTo>
                    <a:pt x="168732" y="628548"/>
                  </a:moveTo>
                  <a:lnTo>
                    <a:pt x="166801" y="626999"/>
                  </a:lnTo>
                  <a:lnTo>
                    <a:pt x="164731" y="625678"/>
                  </a:lnTo>
                  <a:lnTo>
                    <a:pt x="162534" y="624573"/>
                  </a:lnTo>
                  <a:lnTo>
                    <a:pt x="159550" y="630326"/>
                  </a:lnTo>
                  <a:lnTo>
                    <a:pt x="161747" y="631494"/>
                  </a:lnTo>
                  <a:lnTo>
                    <a:pt x="164071" y="632345"/>
                  </a:lnTo>
                  <a:lnTo>
                    <a:pt x="167068" y="632980"/>
                  </a:lnTo>
                  <a:lnTo>
                    <a:pt x="168732" y="628548"/>
                  </a:lnTo>
                  <a:close/>
                </a:path>
                <a:path extrusionOk="0" h="3970654" w="10048240">
                  <a:moveTo>
                    <a:pt x="177685" y="800265"/>
                  </a:moveTo>
                  <a:lnTo>
                    <a:pt x="174256" y="794727"/>
                  </a:lnTo>
                  <a:lnTo>
                    <a:pt x="172123" y="795972"/>
                  </a:lnTo>
                  <a:lnTo>
                    <a:pt x="170167" y="797445"/>
                  </a:lnTo>
                  <a:lnTo>
                    <a:pt x="168389" y="799160"/>
                  </a:lnTo>
                  <a:lnTo>
                    <a:pt x="168059" y="799604"/>
                  </a:lnTo>
                  <a:lnTo>
                    <a:pt x="170827" y="803363"/>
                  </a:lnTo>
                  <a:lnTo>
                    <a:pt x="173253" y="802627"/>
                  </a:lnTo>
                  <a:lnTo>
                    <a:pt x="175539" y="801598"/>
                  </a:lnTo>
                  <a:lnTo>
                    <a:pt x="177685" y="800265"/>
                  </a:lnTo>
                  <a:close/>
                </a:path>
                <a:path extrusionOk="0" h="3970654" w="10048240">
                  <a:moveTo>
                    <a:pt x="185216" y="973632"/>
                  </a:moveTo>
                  <a:lnTo>
                    <a:pt x="179463" y="970546"/>
                  </a:lnTo>
                  <a:lnTo>
                    <a:pt x="178269" y="972781"/>
                  </a:lnTo>
                  <a:lnTo>
                    <a:pt x="177380" y="975144"/>
                  </a:lnTo>
                  <a:lnTo>
                    <a:pt x="176809" y="977620"/>
                  </a:lnTo>
                  <a:lnTo>
                    <a:pt x="176809" y="978179"/>
                  </a:lnTo>
                  <a:lnTo>
                    <a:pt x="181229" y="979728"/>
                  </a:lnTo>
                  <a:lnTo>
                    <a:pt x="182778" y="977849"/>
                  </a:lnTo>
                  <a:lnTo>
                    <a:pt x="184111" y="975804"/>
                  </a:lnTo>
                  <a:lnTo>
                    <a:pt x="185216" y="973632"/>
                  </a:lnTo>
                  <a:close/>
                </a:path>
                <a:path extrusionOk="0" h="3970654" w="10048240">
                  <a:moveTo>
                    <a:pt x="198704" y="1147635"/>
                  </a:moveTo>
                  <a:lnTo>
                    <a:pt x="198602" y="1145019"/>
                  </a:lnTo>
                  <a:lnTo>
                    <a:pt x="196938" y="1139926"/>
                  </a:lnTo>
                  <a:lnTo>
                    <a:pt x="193840" y="1135722"/>
                  </a:lnTo>
                  <a:lnTo>
                    <a:pt x="188087" y="1136497"/>
                  </a:lnTo>
                  <a:lnTo>
                    <a:pt x="185445" y="1136611"/>
                  </a:lnTo>
                  <a:lnTo>
                    <a:pt x="183273" y="1137678"/>
                  </a:lnTo>
                  <a:lnTo>
                    <a:pt x="179882" y="1141730"/>
                  </a:lnTo>
                  <a:lnTo>
                    <a:pt x="179209" y="1144054"/>
                  </a:lnTo>
                  <a:lnTo>
                    <a:pt x="179565" y="1146683"/>
                  </a:lnTo>
                  <a:lnTo>
                    <a:pt x="179679" y="1149324"/>
                  </a:lnTo>
                  <a:lnTo>
                    <a:pt x="180746" y="1151509"/>
                  </a:lnTo>
                  <a:lnTo>
                    <a:pt x="184797" y="1154950"/>
                  </a:lnTo>
                  <a:lnTo>
                    <a:pt x="187121" y="1155636"/>
                  </a:lnTo>
                  <a:lnTo>
                    <a:pt x="192354" y="1155026"/>
                  </a:lnTo>
                  <a:lnTo>
                    <a:pt x="194500" y="1153883"/>
                  </a:lnTo>
                  <a:lnTo>
                    <a:pt x="197904" y="1149921"/>
                  </a:lnTo>
                  <a:lnTo>
                    <a:pt x="198704" y="1147635"/>
                  </a:lnTo>
                  <a:close/>
                </a:path>
                <a:path extrusionOk="0" h="3970654" w="10048240">
                  <a:moveTo>
                    <a:pt x="209448" y="1315847"/>
                  </a:moveTo>
                  <a:lnTo>
                    <a:pt x="199148" y="1304455"/>
                  </a:lnTo>
                  <a:lnTo>
                    <a:pt x="197421" y="1303909"/>
                  </a:lnTo>
                  <a:lnTo>
                    <a:pt x="184683" y="1313713"/>
                  </a:lnTo>
                  <a:lnTo>
                    <a:pt x="184772" y="1315516"/>
                  </a:lnTo>
                  <a:lnTo>
                    <a:pt x="184543" y="1317028"/>
                  </a:lnTo>
                  <a:lnTo>
                    <a:pt x="194729" y="1328242"/>
                  </a:lnTo>
                  <a:lnTo>
                    <a:pt x="202806" y="1329347"/>
                  </a:lnTo>
                  <a:lnTo>
                    <a:pt x="208229" y="1325702"/>
                  </a:lnTo>
                  <a:lnTo>
                    <a:pt x="209448" y="1315847"/>
                  </a:lnTo>
                  <a:close/>
                </a:path>
                <a:path extrusionOk="0" h="3970654" w="10048240">
                  <a:moveTo>
                    <a:pt x="221056" y="1491208"/>
                  </a:moveTo>
                  <a:lnTo>
                    <a:pt x="220522" y="1487208"/>
                  </a:lnTo>
                  <a:lnTo>
                    <a:pt x="218719" y="1483893"/>
                  </a:lnTo>
                  <a:lnTo>
                    <a:pt x="212610" y="1478610"/>
                  </a:lnTo>
                  <a:lnTo>
                    <a:pt x="209054" y="1477314"/>
                  </a:lnTo>
                  <a:lnTo>
                    <a:pt x="205016" y="1477378"/>
                  </a:lnTo>
                  <a:lnTo>
                    <a:pt x="202895" y="1477213"/>
                  </a:lnTo>
                  <a:lnTo>
                    <a:pt x="188455" y="1490459"/>
                  </a:lnTo>
                  <a:lnTo>
                    <a:pt x="188455" y="1494726"/>
                  </a:lnTo>
                  <a:lnTo>
                    <a:pt x="202895" y="1507985"/>
                  </a:lnTo>
                  <a:lnTo>
                    <a:pt x="205016" y="1507807"/>
                  </a:lnTo>
                  <a:lnTo>
                    <a:pt x="214426" y="1508137"/>
                  </a:lnTo>
                  <a:lnTo>
                    <a:pt x="219405" y="1502283"/>
                  </a:lnTo>
                  <a:lnTo>
                    <a:pt x="221056" y="1491208"/>
                  </a:lnTo>
                  <a:close/>
                </a:path>
                <a:path extrusionOk="0" h="3970654" w="10048240">
                  <a:moveTo>
                    <a:pt x="230009" y="1664335"/>
                  </a:moveTo>
                  <a:lnTo>
                    <a:pt x="229908" y="1662049"/>
                  </a:lnTo>
                  <a:lnTo>
                    <a:pt x="229908" y="1659839"/>
                  </a:lnTo>
                  <a:lnTo>
                    <a:pt x="229489" y="1657731"/>
                  </a:lnTo>
                  <a:lnTo>
                    <a:pt x="215519" y="1645450"/>
                  </a:lnTo>
                  <a:lnTo>
                    <a:pt x="211112" y="1645450"/>
                  </a:lnTo>
                  <a:lnTo>
                    <a:pt x="196723" y="1659839"/>
                  </a:lnTo>
                  <a:lnTo>
                    <a:pt x="196723" y="1662049"/>
                  </a:lnTo>
                  <a:lnTo>
                    <a:pt x="197523" y="1668932"/>
                  </a:lnTo>
                  <a:lnTo>
                    <a:pt x="200914" y="1674114"/>
                  </a:lnTo>
                  <a:lnTo>
                    <a:pt x="206349" y="1677746"/>
                  </a:lnTo>
                  <a:lnTo>
                    <a:pt x="213309" y="1679968"/>
                  </a:lnTo>
                  <a:lnTo>
                    <a:pt x="215607" y="1679905"/>
                  </a:lnTo>
                  <a:lnTo>
                    <a:pt x="229679" y="1666557"/>
                  </a:lnTo>
                  <a:lnTo>
                    <a:pt x="230009" y="1664335"/>
                  </a:lnTo>
                  <a:close/>
                </a:path>
                <a:path extrusionOk="0" h="3970654" w="10048240">
                  <a:moveTo>
                    <a:pt x="238429" y="1832978"/>
                  </a:moveTo>
                  <a:lnTo>
                    <a:pt x="222973" y="1816557"/>
                  </a:lnTo>
                  <a:lnTo>
                    <a:pt x="218528" y="1816608"/>
                  </a:lnTo>
                  <a:lnTo>
                    <a:pt x="204127" y="1830997"/>
                  </a:lnTo>
                  <a:lnTo>
                    <a:pt x="204127" y="1835404"/>
                  </a:lnTo>
                  <a:lnTo>
                    <a:pt x="218528" y="1849805"/>
                  </a:lnTo>
                  <a:lnTo>
                    <a:pt x="220726" y="1849805"/>
                  </a:lnTo>
                  <a:lnTo>
                    <a:pt x="231127" y="1850466"/>
                  </a:lnTo>
                  <a:lnTo>
                    <a:pt x="236550" y="1843049"/>
                  </a:lnTo>
                  <a:lnTo>
                    <a:pt x="238429" y="1832978"/>
                  </a:lnTo>
                  <a:close/>
                </a:path>
                <a:path extrusionOk="0" h="3970654" w="10048240">
                  <a:moveTo>
                    <a:pt x="242531" y="2002878"/>
                  </a:moveTo>
                  <a:lnTo>
                    <a:pt x="231127" y="1990318"/>
                  </a:lnTo>
                  <a:lnTo>
                    <a:pt x="229146" y="1989886"/>
                  </a:lnTo>
                  <a:lnTo>
                    <a:pt x="215900" y="2002129"/>
                  </a:lnTo>
                  <a:lnTo>
                    <a:pt x="216192" y="2004148"/>
                  </a:lnTo>
                  <a:lnTo>
                    <a:pt x="216090" y="2005876"/>
                  </a:lnTo>
                  <a:lnTo>
                    <a:pt x="227393" y="2017090"/>
                  </a:lnTo>
                  <a:lnTo>
                    <a:pt x="229133" y="2016975"/>
                  </a:lnTo>
                  <a:lnTo>
                    <a:pt x="230835" y="2017090"/>
                  </a:lnTo>
                  <a:lnTo>
                    <a:pt x="242214" y="2006295"/>
                  </a:lnTo>
                  <a:lnTo>
                    <a:pt x="242189" y="2004580"/>
                  </a:lnTo>
                  <a:lnTo>
                    <a:pt x="242531" y="2002878"/>
                  </a:lnTo>
                  <a:close/>
                </a:path>
                <a:path extrusionOk="0" h="3970654" w="10048240">
                  <a:moveTo>
                    <a:pt x="249161" y="2177300"/>
                  </a:moveTo>
                  <a:lnTo>
                    <a:pt x="246837" y="2172982"/>
                  </a:lnTo>
                  <a:lnTo>
                    <a:pt x="243738" y="2167775"/>
                  </a:lnTo>
                  <a:lnTo>
                    <a:pt x="236550" y="2168995"/>
                  </a:lnTo>
                  <a:lnTo>
                    <a:pt x="233502" y="2169325"/>
                  </a:lnTo>
                  <a:lnTo>
                    <a:pt x="231000" y="2170696"/>
                  </a:lnTo>
                  <a:lnTo>
                    <a:pt x="227152" y="2175497"/>
                  </a:lnTo>
                  <a:lnTo>
                    <a:pt x="226364" y="2178227"/>
                  </a:lnTo>
                  <a:lnTo>
                    <a:pt x="227037" y="2184336"/>
                  </a:lnTo>
                  <a:lnTo>
                    <a:pt x="228409" y="2186825"/>
                  </a:lnTo>
                  <a:lnTo>
                    <a:pt x="233197" y="2190673"/>
                  </a:lnTo>
                  <a:lnTo>
                    <a:pt x="235927" y="2191461"/>
                  </a:lnTo>
                  <a:lnTo>
                    <a:pt x="245846" y="2190356"/>
                  </a:lnTo>
                  <a:lnTo>
                    <a:pt x="249161" y="2185708"/>
                  </a:lnTo>
                  <a:lnTo>
                    <a:pt x="249161" y="2177300"/>
                  </a:lnTo>
                  <a:close/>
                </a:path>
                <a:path extrusionOk="0" h="3970654" w="10048240">
                  <a:moveTo>
                    <a:pt x="252374" y="2518626"/>
                  </a:moveTo>
                  <a:lnTo>
                    <a:pt x="250075" y="2517851"/>
                  </a:lnTo>
                  <a:lnTo>
                    <a:pt x="247713" y="2517444"/>
                  </a:lnTo>
                  <a:lnTo>
                    <a:pt x="244525" y="2517444"/>
                  </a:lnTo>
                  <a:lnTo>
                    <a:pt x="244436" y="2517851"/>
                  </a:lnTo>
                  <a:lnTo>
                    <a:pt x="243522" y="2521940"/>
                  </a:lnTo>
                  <a:lnTo>
                    <a:pt x="245656" y="2523045"/>
                  </a:lnTo>
                  <a:lnTo>
                    <a:pt x="247865" y="2523960"/>
                  </a:lnTo>
                  <a:lnTo>
                    <a:pt x="250164" y="2524709"/>
                  </a:lnTo>
                  <a:lnTo>
                    <a:pt x="252374" y="2518626"/>
                  </a:lnTo>
                  <a:close/>
                </a:path>
                <a:path extrusionOk="0" h="3970654" w="10048240">
                  <a:moveTo>
                    <a:pt x="252590" y="2352103"/>
                  </a:moveTo>
                  <a:lnTo>
                    <a:pt x="251371" y="2348344"/>
                  </a:lnTo>
                  <a:lnTo>
                    <a:pt x="250825" y="2346350"/>
                  </a:lnTo>
                  <a:lnTo>
                    <a:pt x="247726" y="2345131"/>
                  </a:lnTo>
                  <a:lnTo>
                    <a:pt x="246291" y="2344026"/>
                  </a:lnTo>
                  <a:lnTo>
                    <a:pt x="240538" y="2345131"/>
                  </a:lnTo>
                  <a:lnTo>
                    <a:pt x="239204" y="2348458"/>
                  </a:lnTo>
                  <a:lnTo>
                    <a:pt x="251371" y="2356091"/>
                  </a:lnTo>
                  <a:lnTo>
                    <a:pt x="252590" y="2352103"/>
                  </a:lnTo>
                  <a:close/>
                </a:path>
                <a:path extrusionOk="0" h="3970654" w="10048240">
                  <a:moveTo>
                    <a:pt x="261327" y="2695867"/>
                  </a:moveTo>
                  <a:lnTo>
                    <a:pt x="259130" y="2694660"/>
                  </a:lnTo>
                  <a:lnTo>
                    <a:pt x="256806" y="2693771"/>
                  </a:lnTo>
                  <a:lnTo>
                    <a:pt x="254368" y="2693212"/>
                  </a:lnTo>
                  <a:lnTo>
                    <a:pt x="253809" y="2693212"/>
                  </a:lnTo>
                  <a:lnTo>
                    <a:pt x="252260" y="2697632"/>
                  </a:lnTo>
                  <a:lnTo>
                    <a:pt x="254139" y="2699181"/>
                  </a:lnTo>
                  <a:lnTo>
                    <a:pt x="256171" y="2700515"/>
                  </a:lnTo>
                  <a:lnTo>
                    <a:pt x="258343" y="2701620"/>
                  </a:lnTo>
                  <a:lnTo>
                    <a:pt x="261327" y="2695867"/>
                  </a:lnTo>
                  <a:close/>
                </a:path>
                <a:path extrusionOk="0" h="3970654" w="10048240">
                  <a:moveTo>
                    <a:pt x="330923" y="450202"/>
                  </a:moveTo>
                  <a:lnTo>
                    <a:pt x="329044" y="448652"/>
                  </a:lnTo>
                  <a:lnTo>
                    <a:pt x="327012" y="447319"/>
                  </a:lnTo>
                  <a:lnTo>
                    <a:pt x="324840" y="446214"/>
                  </a:lnTo>
                  <a:lnTo>
                    <a:pt x="321856" y="451967"/>
                  </a:lnTo>
                  <a:lnTo>
                    <a:pt x="324053" y="453148"/>
                  </a:lnTo>
                  <a:lnTo>
                    <a:pt x="326377" y="453999"/>
                  </a:lnTo>
                  <a:lnTo>
                    <a:pt x="329374" y="454621"/>
                  </a:lnTo>
                  <a:lnTo>
                    <a:pt x="330923" y="450202"/>
                  </a:lnTo>
                  <a:close/>
                </a:path>
                <a:path extrusionOk="0" h="3970654" w="10048240">
                  <a:moveTo>
                    <a:pt x="339115" y="618921"/>
                  </a:moveTo>
                  <a:lnTo>
                    <a:pt x="333362" y="615823"/>
                  </a:lnTo>
                  <a:lnTo>
                    <a:pt x="332193" y="618045"/>
                  </a:lnTo>
                  <a:lnTo>
                    <a:pt x="331355" y="620369"/>
                  </a:lnTo>
                  <a:lnTo>
                    <a:pt x="330708" y="623354"/>
                  </a:lnTo>
                  <a:lnTo>
                    <a:pt x="335127" y="625005"/>
                  </a:lnTo>
                  <a:lnTo>
                    <a:pt x="336753" y="623176"/>
                  </a:lnTo>
                  <a:lnTo>
                    <a:pt x="338086" y="621144"/>
                  </a:lnTo>
                  <a:lnTo>
                    <a:pt x="339115" y="618921"/>
                  </a:lnTo>
                  <a:close/>
                </a:path>
                <a:path extrusionOk="0" h="3970654" w="10048240">
                  <a:moveTo>
                    <a:pt x="349072" y="790968"/>
                  </a:moveTo>
                  <a:lnTo>
                    <a:pt x="347522" y="785329"/>
                  </a:lnTo>
                  <a:lnTo>
                    <a:pt x="343865" y="784110"/>
                  </a:lnTo>
                  <a:lnTo>
                    <a:pt x="340334" y="785545"/>
                  </a:lnTo>
                  <a:lnTo>
                    <a:pt x="338074" y="787285"/>
                  </a:lnTo>
                  <a:lnTo>
                    <a:pt x="337045" y="789571"/>
                  </a:lnTo>
                  <a:lnTo>
                    <a:pt x="337312" y="793356"/>
                  </a:lnTo>
                  <a:lnTo>
                    <a:pt x="341934" y="797496"/>
                  </a:lnTo>
                  <a:lnTo>
                    <a:pt x="343827" y="797458"/>
                  </a:lnTo>
                  <a:lnTo>
                    <a:pt x="344716" y="797204"/>
                  </a:lnTo>
                  <a:lnTo>
                    <a:pt x="345528" y="796721"/>
                  </a:lnTo>
                  <a:lnTo>
                    <a:pt x="347408" y="795947"/>
                  </a:lnTo>
                  <a:lnTo>
                    <a:pt x="348183" y="792518"/>
                  </a:lnTo>
                  <a:lnTo>
                    <a:pt x="349072" y="790968"/>
                  </a:lnTo>
                  <a:close/>
                </a:path>
                <a:path extrusionOk="0" h="3970654" w="10048240">
                  <a:moveTo>
                    <a:pt x="363791" y="968857"/>
                  </a:moveTo>
                  <a:lnTo>
                    <a:pt x="363448" y="967003"/>
                  </a:lnTo>
                  <a:lnTo>
                    <a:pt x="363448" y="963942"/>
                  </a:lnTo>
                  <a:lnTo>
                    <a:pt x="362369" y="961339"/>
                  </a:lnTo>
                  <a:lnTo>
                    <a:pt x="358051" y="957021"/>
                  </a:lnTo>
                  <a:lnTo>
                    <a:pt x="355447" y="955941"/>
                  </a:lnTo>
                  <a:lnTo>
                    <a:pt x="352386" y="955941"/>
                  </a:lnTo>
                  <a:lnTo>
                    <a:pt x="350647" y="955509"/>
                  </a:lnTo>
                  <a:lnTo>
                    <a:pt x="348881" y="955509"/>
                  </a:lnTo>
                  <a:lnTo>
                    <a:pt x="345389" y="956373"/>
                  </a:lnTo>
                  <a:lnTo>
                    <a:pt x="338582" y="966089"/>
                  </a:lnTo>
                  <a:lnTo>
                    <a:pt x="338785" y="967879"/>
                  </a:lnTo>
                  <a:lnTo>
                    <a:pt x="338670" y="969429"/>
                  </a:lnTo>
                  <a:lnTo>
                    <a:pt x="348310" y="979728"/>
                  </a:lnTo>
                  <a:lnTo>
                    <a:pt x="349846" y="979728"/>
                  </a:lnTo>
                  <a:lnTo>
                    <a:pt x="351675" y="980186"/>
                  </a:lnTo>
                  <a:lnTo>
                    <a:pt x="353491" y="980186"/>
                  </a:lnTo>
                  <a:lnTo>
                    <a:pt x="357149" y="979246"/>
                  </a:lnTo>
                  <a:lnTo>
                    <a:pt x="358749" y="978369"/>
                  </a:lnTo>
                  <a:lnTo>
                    <a:pt x="361505" y="975791"/>
                  </a:lnTo>
                  <a:lnTo>
                    <a:pt x="362496" y="974255"/>
                  </a:lnTo>
                  <a:lnTo>
                    <a:pt x="363677" y="970673"/>
                  </a:lnTo>
                  <a:lnTo>
                    <a:pt x="363791" y="968857"/>
                  </a:lnTo>
                  <a:close/>
                </a:path>
                <a:path extrusionOk="0" h="3970654" w="10048240">
                  <a:moveTo>
                    <a:pt x="378675" y="1139164"/>
                  </a:moveTo>
                  <a:lnTo>
                    <a:pt x="378282" y="1136611"/>
                  </a:lnTo>
                  <a:lnTo>
                    <a:pt x="378307" y="1134021"/>
                  </a:lnTo>
                  <a:lnTo>
                    <a:pt x="377786" y="1131531"/>
                  </a:lnTo>
                  <a:lnTo>
                    <a:pt x="360489" y="1118616"/>
                  </a:lnTo>
                  <a:lnTo>
                    <a:pt x="357924" y="1119022"/>
                  </a:lnTo>
                  <a:lnTo>
                    <a:pt x="355473" y="1119263"/>
                  </a:lnTo>
                  <a:lnTo>
                    <a:pt x="340779" y="1136726"/>
                  </a:lnTo>
                  <a:lnTo>
                    <a:pt x="341122" y="1141628"/>
                  </a:lnTo>
                  <a:lnTo>
                    <a:pt x="358127" y="1156843"/>
                  </a:lnTo>
                  <a:lnTo>
                    <a:pt x="360578" y="1156754"/>
                  </a:lnTo>
                  <a:lnTo>
                    <a:pt x="363169" y="1156817"/>
                  </a:lnTo>
                  <a:lnTo>
                    <a:pt x="378510" y="1141691"/>
                  </a:lnTo>
                  <a:lnTo>
                    <a:pt x="378675" y="1139164"/>
                  </a:lnTo>
                  <a:close/>
                </a:path>
                <a:path extrusionOk="0" h="3970654" w="10048240">
                  <a:moveTo>
                    <a:pt x="391998" y="1307223"/>
                  </a:moveTo>
                  <a:lnTo>
                    <a:pt x="368998" y="1283589"/>
                  </a:lnTo>
                  <a:lnTo>
                    <a:pt x="365671" y="1283982"/>
                  </a:lnTo>
                  <a:lnTo>
                    <a:pt x="362559" y="1283893"/>
                  </a:lnTo>
                  <a:lnTo>
                    <a:pt x="342785" y="1304442"/>
                  </a:lnTo>
                  <a:lnTo>
                    <a:pt x="342988" y="1307553"/>
                  </a:lnTo>
                  <a:lnTo>
                    <a:pt x="342531" y="1310932"/>
                  </a:lnTo>
                  <a:lnTo>
                    <a:pt x="364045" y="1332826"/>
                  </a:lnTo>
                  <a:lnTo>
                    <a:pt x="367436" y="1332445"/>
                  </a:lnTo>
                  <a:lnTo>
                    <a:pt x="377736" y="1330617"/>
                  </a:lnTo>
                  <a:lnTo>
                    <a:pt x="385152" y="1325562"/>
                  </a:lnTo>
                  <a:lnTo>
                    <a:pt x="389851" y="1317637"/>
                  </a:lnTo>
                  <a:lnTo>
                    <a:pt x="391998" y="1307223"/>
                  </a:lnTo>
                  <a:close/>
                </a:path>
                <a:path extrusionOk="0" h="3970654" w="10048240">
                  <a:moveTo>
                    <a:pt x="404037" y="1487055"/>
                  </a:moveTo>
                  <a:lnTo>
                    <a:pt x="403618" y="1483474"/>
                  </a:lnTo>
                  <a:lnTo>
                    <a:pt x="403707" y="1479613"/>
                  </a:lnTo>
                  <a:lnTo>
                    <a:pt x="402971" y="1475905"/>
                  </a:lnTo>
                  <a:lnTo>
                    <a:pt x="377456" y="1456169"/>
                  </a:lnTo>
                  <a:lnTo>
                    <a:pt x="373634" y="1456690"/>
                  </a:lnTo>
                  <a:lnTo>
                    <a:pt x="369824" y="1456855"/>
                  </a:lnTo>
                  <a:lnTo>
                    <a:pt x="346748" y="1483220"/>
                  </a:lnTo>
                  <a:lnTo>
                    <a:pt x="347078" y="1487004"/>
                  </a:lnTo>
                  <a:lnTo>
                    <a:pt x="351307" y="1498561"/>
                  </a:lnTo>
                  <a:lnTo>
                    <a:pt x="358051" y="1507007"/>
                  </a:lnTo>
                  <a:lnTo>
                    <a:pt x="367284" y="1511846"/>
                  </a:lnTo>
                  <a:lnTo>
                    <a:pt x="379056" y="1512570"/>
                  </a:lnTo>
                  <a:lnTo>
                    <a:pt x="382651" y="1512379"/>
                  </a:lnTo>
                  <a:lnTo>
                    <a:pt x="403733" y="1490573"/>
                  </a:lnTo>
                  <a:lnTo>
                    <a:pt x="404037" y="1487055"/>
                  </a:lnTo>
                  <a:close/>
                </a:path>
                <a:path extrusionOk="0" h="3970654" w="10048240">
                  <a:moveTo>
                    <a:pt x="413461" y="1655622"/>
                  </a:moveTo>
                  <a:lnTo>
                    <a:pt x="411645" y="1643087"/>
                  </a:lnTo>
                  <a:lnTo>
                    <a:pt x="405638" y="1633867"/>
                  </a:lnTo>
                  <a:lnTo>
                    <a:pt x="396100" y="1627695"/>
                  </a:lnTo>
                  <a:lnTo>
                    <a:pt x="383705" y="1624317"/>
                  </a:lnTo>
                  <a:lnTo>
                    <a:pt x="371208" y="1627670"/>
                  </a:lnTo>
                  <a:lnTo>
                    <a:pt x="361746" y="1633867"/>
                  </a:lnTo>
                  <a:lnTo>
                    <a:pt x="355803" y="1643126"/>
                  </a:lnTo>
                  <a:lnTo>
                    <a:pt x="353822" y="1655622"/>
                  </a:lnTo>
                  <a:lnTo>
                    <a:pt x="354063" y="1659420"/>
                  </a:lnTo>
                  <a:lnTo>
                    <a:pt x="379844" y="1683689"/>
                  </a:lnTo>
                  <a:lnTo>
                    <a:pt x="387451" y="1683689"/>
                  </a:lnTo>
                  <a:lnTo>
                    <a:pt x="413461" y="1655622"/>
                  </a:lnTo>
                  <a:close/>
                </a:path>
                <a:path extrusionOk="0" h="3970654" w="10048240">
                  <a:moveTo>
                    <a:pt x="421538" y="1825345"/>
                  </a:moveTo>
                  <a:lnTo>
                    <a:pt x="419442" y="1812899"/>
                  </a:lnTo>
                  <a:lnTo>
                    <a:pt x="413258" y="1803806"/>
                  </a:lnTo>
                  <a:lnTo>
                    <a:pt x="403606" y="1797812"/>
                  </a:lnTo>
                  <a:lnTo>
                    <a:pt x="391109" y="1794700"/>
                  </a:lnTo>
                  <a:lnTo>
                    <a:pt x="378714" y="1798307"/>
                  </a:lnTo>
                  <a:lnTo>
                    <a:pt x="369290" y="1804746"/>
                  </a:lnTo>
                  <a:lnTo>
                    <a:pt x="363486" y="1814118"/>
                  </a:lnTo>
                  <a:lnTo>
                    <a:pt x="361899" y="1826564"/>
                  </a:lnTo>
                  <a:lnTo>
                    <a:pt x="362204" y="1830374"/>
                  </a:lnTo>
                  <a:lnTo>
                    <a:pt x="388480" y="1854187"/>
                  </a:lnTo>
                  <a:lnTo>
                    <a:pt x="396100" y="1854034"/>
                  </a:lnTo>
                  <a:lnTo>
                    <a:pt x="421538" y="1825345"/>
                  </a:lnTo>
                  <a:close/>
                </a:path>
                <a:path extrusionOk="0" h="3970654" w="10048240">
                  <a:moveTo>
                    <a:pt x="427291" y="1994408"/>
                  </a:moveTo>
                  <a:lnTo>
                    <a:pt x="403923" y="1968322"/>
                  </a:lnTo>
                  <a:lnTo>
                    <a:pt x="396811" y="1968411"/>
                  </a:lnTo>
                  <a:lnTo>
                    <a:pt x="373303" y="1991918"/>
                  </a:lnTo>
                  <a:lnTo>
                    <a:pt x="373303" y="1999107"/>
                  </a:lnTo>
                  <a:lnTo>
                    <a:pt x="396811" y="2022614"/>
                  </a:lnTo>
                  <a:lnTo>
                    <a:pt x="400405" y="2022614"/>
                  </a:lnTo>
                  <a:lnTo>
                    <a:pt x="411365" y="2020595"/>
                  </a:lnTo>
                  <a:lnTo>
                    <a:pt x="419493" y="2015032"/>
                  </a:lnTo>
                  <a:lnTo>
                    <a:pt x="424802" y="2006206"/>
                  </a:lnTo>
                  <a:lnTo>
                    <a:pt x="427291" y="1994408"/>
                  </a:lnTo>
                  <a:close/>
                </a:path>
                <a:path extrusionOk="0" h="3970654" w="10048240">
                  <a:moveTo>
                    <a:pt x="431812" y="2173224"/>
                  </a:moveTo>
                  <a:lnTo>
                    <a:pt x="405714" y="2148967"/>
                  </a:lnTo>
                  <a:lnTo>
                    <a:pt x="402780" y="2149373"/>
                  </a:lnTo>
                  <a:lnTo>
                    <a:pt x="385559" y="2170823"/>
                  </a:lnTo>
                  <a:lnTo>
                    <a:pt x="386041" y="2176716"/>
                  </a:lnTo>
                  <a:lnTo>
                    <a:pt x="406527" y="2195080"/>
                  </a:lnTo>
                  <a:lnTo>
                    <a:pt x="412610" y="2194839"/>
                  </a:lnTo>
                  <a:lnTo>
                    <a:pt x="431812" y="2173224"/>
                  </a:lnTo>
                  <a:close/>
                </a:path>
                <a:path extrusionOk="0" h="3970654" w="10048240">
                  <a:moveTo>
                    <a:pt x="433197" y="2342642"/>
                  </a:moveTo>
                  <a:lnTo>
                    <a:pt x="413461" y="2325662"/>
                  </a:lnTo>
                  <a:lnTo>
                    <a:pt x="411276" y="2325928"/>
                  </a:lnTo>
                  <a:lnTo>
                    <a:pt x="398614" y="2341994"/>
                  </a:lnTo>
                  <a:lnTo>
                    <a:pt x="399122" y="2346388"/>
                  </a:lnTo>
                  <a:lnTo>
                    <a:pt x="415150" y="2359101"/>
                  </a:lnTo>
                  <a:lnTo>
                    <a:pt x="419595" y="2358644"/>
                  </a:lnTo>
                  <a:lnTo>
                    <a:pt x="433197" y="2342642"/>
                  </a:lnTo>
                  <a:close/>
                </a:path>
                <a:path extrusionOk="0" h="3970654" w="10048240">
                  <a:moveTo>
                    <a:pt x="2564092" y="3964140"/>
                  </a:moveTo>
                  <a:lnTo>
                    <a:pt x="2561755" y="3963339"/>
                  </a:lnTo>
                  <a:lnTo>
                    <a:pt x="2559367" y="3962895"/>
                  </a:lnTo>
                  <a:lnTo>
                    <a:pt x="2556129" y="3962895"/>
                  </a:lnTo>
                  <a:lnTo>
                    <a:pt x="2556040" y="3963339"/>
                  </a:lnTo>
                  <a:lnTo>
                    <a:pt x="2555240" y="3967454"/>
                  </a:lnTo>
                  <a:lnTo>
                    <a:pt x="2557348" y="3968585"/>
                  </a:lnTo>
                  <a:lnTo>
                    <a:pt x="2559570" y="3969474"/>
                  </a:lnTo>
                  <a:lnTo>
                    <a:pt x="2561882" y="3970109"/>
                  </a:lnTo>
                  <a:lnTo>
                    <a:pt x="2564092" y="3964140"/>
                  </a:lnTo>
                  <a:close/>
                </a:path>
                <a:path extrusionOk="0" h="3970654" w="10048240">
                  <a:moveTo>
                    <a:pt x="2734805" y="3959491"/>
                  </a:moveTo>
                  <a:lnTo>
                    <a:pt x="2731376" y="3953853"/>
                  </a:lnTo>
                  <a:lnTo>
                    <a:pt x="2729268" y="3955110"/>
                  </a:lnTo>
                  <a:lnTo>
                    <a:pt x="2727312" y="3956583"/>
                  </a:lnTo>
                  <a:lnTo>
                    <a:pt x="2725509" y="3958272"/>
                  </a:lnTo>
                  <a:lnTo>
                    <a:pt x="2725178" y="3958717"/>
                  </a:lnTo>
                  <a:lnTo>
                    <a:pt x="2727502" y="3962476"/>
                  </a:lnTo>
                  <a:lnTo>
                    <a:pt x="2728061" y="3962476"/>
                  </a:lnTo>
                  <a:lnTo>
                    <a:pt x="2730411" y="3961714"/>
                  </a:lnTo>
                  <a:lnTo>
                    <a:pt x="2732659" y="3960723"/>
                  </a:lnTo>
                  <a:lnTo>
                    <a:pt x="2734805" y="3959491"/>
                  </a:lnTo>
                  <a:close/>
                </a:path>
                <a:path extrusionOk="0" h="3970654" w="10048240">
                  <a:moveTo>
                    <a:pt x="2910941" y="3951960"/>
                  </a:moveTo>
                  <a:lnTo>
                    <a:pt x="2908287" y="3946106"/>
                  </a:lnTo>
                  <a:lnTo>
                    <a:pt x="2906052" y="3946931"/>
                  </a:lnTo>
                  <a:lnTo>
                    <a:pt x="2903918" y="3947972"/>
                  </a:lnTo>
                  <a:lnTo>
                    <a:pt x="2901873" y="3949204"/>
                  </a:lnTo>
                  <a:lnTo>
                    <a:pt x="2902102" y="3950906"/>
                  </a:lnTo>
                  <a:lnTo>
                    <a:pt x="2902762" y="3952417"/>
                  </a:lnTo>
                  <a:lnTo>
                    <a:pt x="2903867" y="3953738"/>
                  </a:lnTo>
                  <a:lnTo>
                    <a:pt x="2906306" y="3953446"/>
                  </a:lnTo>
                  <a:lnTo>
                    <a:pt x="2908655" y="3952862"/>
                  </a:lnTo>
                  <a:lnTo>
                    <a:pt x="2910941" y="3951960"/>
                  </a:lnTo>
                  <a:close/>
                </a:path>
                <a:path extrusionOk="0" h="3970654" w="10048240">
                  <a:moveTo>
                    <a:pt x="3081553" y="3943223"/>
                  </a:moveTo>
                  <a:lnTo>
                    <a:pt x="3078010" y="3937584"/>
                  </a:lnTo>
                  <a:lnTo>
                    <a:pt x="3075940" y="3938841"/>
                  </a:lnTo>
                  <a:lnTo>
                    <a:pt x="3074022" y="3940327"/>
                  </a:lnTo>
                  <a:lnTo>
                    <a:pt x="3071812" y="3942448"/>
                  </a:lnTo>
                  <a:lnTo>
                    <a:pt x="3074695" y="3946207"/>
                  </a:lnTo>
                  <a:lnTo>
                    <a:pt x="3077095" y="3945471"/>
                  </a:lnTo>
                  <a:lnTo>
                    <a:pt x="3079381" y="3944480"/>
                  </a:lnTo>
                  <a:lnTo>
                    <a:pt x="3081553" y="3943223"/>
                  </a:lnTo>
                  <a:close/>
                </a:path>
                <a:path extrusionOk="0" h="3970654" w="10048240">
                  <a:moveTo>
                    <a:pt x="3251606" y="3935806"/>
                  </a:moveTo>
                  <a:lnTo>
                    <a:pt x="3248952" y="3929951"/>
                  </a:lnTo>
                  <a:lnTo>
                    <a:pt x="3246717" y="3930827"/>
                  </a:lnTo>
                  <a:lnTo>
                    <a:pt x="3244570" y="3931882"/>
                  </a:lnTo>
                  <a:lnTo>
                    <a:pt x="3242538" y="3933152"/>
                  </a:lnTo>
                  <a:lnTo>
                    <a:pt x="3242208" y="3933380"/>
                  </a:lnTo>
                  <a:lnTo>
                    <a:pt x="3243757" y="3937584"/>
                  </a:lnTo>
                  <a:lnTo>
                    <a:pt x="3244532" y="3937584"/>
                  </a:lnTo>
                  <a:lnTo>
                    <a:pt x="3246996" y="3937393"/>
                  </a:lnTo>
                  <a:lnTo>
                    <a:pt x="3249345" y="3936809"/>
                  </a:lnTo>
                  <a:lnTo>
                    <a:pt x="3251606" y="3935806"/>
                  </a:lnTo>
                  <a:close/>
                </a:path>
                <a:path extrusionOk="0" h="3970654" w="10048240">
                  <a:moveTo>
                    <a:pt x="3427311" y="3925303"/>
                  </a:moveTo>
                  <a:lnTo>
                    <a:pt x="3425444" y="3923715"/>
                  </a:lnTo>
                  <a:lnTo>
                    <a:pt x="3423424" y="3922395"/>
                  </a:lnTo>
                  <a:lnTo>
                    <a:pt x="3421215" y="3921315"/>
                  </a:lnTo>
                  <a:lnTo>
                    <a:pt x="3418128" y="3927068"/>
                  </a:lnTo>
                  <a:lnTo>
                    <a:pt x="3420326" y="3928249"/>
                  </a:lnTo>
                  <a:lnTo>
                    <a:pt x="3422650" y="3929100"/>
                  </a:lnTo>
                  <a:lnTo>
                    <a:pt x="3425088" y="3929621"/>
                  </a:lnTo>
                  <a:lnTo>
                    <a:pt x="3425799" y="3929621"/>
                  </a:lnTo>
                  <a:lnTo>
                    <a:pt x="3427311" y="3925303"/>
                  </a:lnTo>
                  <a:close/>
                </a:path>
                <a:path extrusionOk="0" h="3970654" w="10048240">
                  <a:moveTo>
                    <a:pt x="9662325" y="528205"/>
                  </a:moveTo>
                  <a:lnTo>
                    <a:pt x="9641319" y="506920"/>
                  </a:lnTo>
                  <a:lnTo>
                    <a:pt x="9638322" y="507174"/>
                  </a:lnTo>
                  <a:lnTo>
                    <a:pt x="9635388" y="507314"/>
                  </a:lnTo>
                  <a:lnTo>
                    <a:pt x="9617088" y="527316"/>
                  </a:lnTo>
                  <a:lnTo>
                    <a:pt x="9617342" y="533171"/>
                  </a:lnTo>
                  <a:lnTo>
                    <a:pt x="9637268" y="551548"/>
                  </a:lnTo>
                  <a:lnTo>
                    <a:pt x="9640202" y="551434"/>
                  </a:lnTo>
                  <a:lnTo>
                    <a:pt x="9649142" y="549719"/>
                  </a:lnTo>
                  <a:lnTo>
                    <a:pt x="9655746" y="544918"/>
                  </a:lnTo>
                  <a:lnTo>
                    <a:pt x="9660115" y="537578"/>
                  </a:lnTo>
                  <a:lnTo>
                    <a:pt x="9662325" y="528205"/>
                  </a:lnTo>
                  <a:close/>
                </a:path>
                <a:path extrusionOk="0" h="3970654" w="10048240">
                  <a:moveTo>
                    <a:pt x="9674060" y="697255"/>
                  </a:moveTo>
                  <a:lnTo>
                    <a:pt x="9649536" y="673023"/>
                  </a:lnTo>
                  <a:lnTo>
                    <a:pt x="9646069" y="673468"/>
                  </a:lnTo>
                  <a:lnTo>
                    <a:pt x="9642704" y="673341"/>
                  </a:lnTo>
                  <a:lnTo>
                    <a:pt x="9621355" y="695452"/>
                  </a:lnTo>
                  <a:lnTo>
                    <a:pt x="9621609" y="698804"/>
                  </a:lnTo>
                  <a:lnTo>
                    <a:pt x="9621164" y="702411"/>
                  </a:lnTo>
                  <a:lnTo>
                    <a:pt x="9644113" y="725944"/>
                  </a:lnTo>
                  <a:lnTo>
                    <a:pt x="9647720" y="725589"/>
                  </a:lnTo>
                  <a:lnTo>
                    <a:pt x="9658833" y="723646"/>
                  </a:lnTo>
                  <a:lnTo>
                    <a:pt x="9666910" y="718223"/>
                  </a:lnTo>
                  <a:lnTo>
                    <a:pt x="9671977" y="709396"/>
                  </a:lnTo>
                  <a:lnTo>
                    <a:pt x="9674060" y="697255"/>
                  </a:lnTo>
                  <a:close/>
                </a:path>
                <a:path extrusionOk="0" h="3970654" w="10048240">
                  <a:moveTo>
                    <a:pt x="9685922" y="879030"/>
                  </a:moveTo>
                  <a:lnTo>
                    <a:pt x="9654692" y="845299"/>
                  </a:lnTo>
                  <a:lnTo>
                    <a:pt x="9642323" y="849223"/>
                  </a:lnTo>
                  <a:lnTo>
                    <a:pt x="9633090" y="855853"/>
                  </a:lnTo>
                  <a:lnTo>
                    <a:pt x="9627565" y="865352"/>
                  </a:lnTo>
                  <a:lnTo>
                    <a:pt x="9626257" y="877938"/>
                  </a:lnTo>
                  <a:lnTo>
                    <a:pt x="9626600" y="881786"/>
                  </a:lnTo>
                  <a:lnTo>
                    <a:pt x="9653562" y="905395"/>
                  </a:lnTo>
                  <a:lnTo>
                    <a:pt x="9661271" y="905040"/>
                  </a:lnTo>
                  <a:lnTo>
                    <a:pt x="9685922" y="879030"/>
                  </a:lnTo>
                  <a:close/>
                </a:path>
                <a:path extrusionOk="0" h="3970654" w="10048240">
                  <a:moveTo>
                    <a:pt x="9694862" y="1045438"/>
                  </a:moveTo>
                  <a:lnTo>
                    <a:pt x="9691484" y="1032916"/>
                  </a:lnTo>
                  <a:lnTo>
                    <a:pt x="9685223" y="1023505"/>
                  </a:lnTo>
                  <a:lnTo>
                    <a:pt x="9675863" y="1017714"/>
                  </a:lnTo>
                  <a:lnTo>
                    <a:pt x="9663214" y="1016012"/>
                  </a:lnTo>
                  <a:lnTo>
                    <a:pt x="9659214" y="1016127"/>
                  </a:lnTo>
                  <a:lnTo>
                    <a:pt x="9633725" y="1043038"/>
                  </a:lnTo>
                  <a:lnTo>
                    <a:pt x="9633953" y="1051052"/>
                  </a:lnTo>
                  <a:lnTo>
                    <a:pt x="9660865" y="1076528"/>
                  </a:lnTo>
                  <a:lnTo>
                    <a:pt x="9664878" y="1076426"/>
                  </a:lnTo>
                  <a:lnTo>
                    <a:pt x="9677311" y="1074000"/>
                  </a:lnTo>
                  <a:lnTo>
                    <a:pt x="9686341" y="1067701"/>
                  </a:lnTo>
                  <a:lnTo>
                    <a:pt x="9692132" y="1058011"/>
                  </a:lnTo>
                  <a:lnTo>
                    <a:pt x="9694862" y="1045438"/>
                  </a:lnTo>
                  <a:close/>
                </a:path>
                <a:path extrusionOk="0" h="3970654" w="10048240">
                  <a:moveTo>
                    <a:pt x="9700920" y="1219708"/>
                  </a:moveTo>
                  <a:lnTo>
                    <a:pt x="9678975" y="1188262"/>
                  </a:lnTo>
                  <a:lnTo>
                    <a:pt x="9675279" y="1187602"/>
                  </a:lnTo>
                  <a:lnTo>
                    <a:pt x="9667634" y="1187767"/>
                  </a:lnTo>
                  <a:lnTo>
                    <a:pt x="9643212" y="1213345"/>
                  </a:lnTo>
                  <a:lnTo>
                    <a:pt x="9643300" y="1217155"/>
                  </a:lnTo>
                  <a:lnTo>
                    <a:pt x="9645586" y="1228902"/>
                  </a:lnTo>
                  <a:lnTo>
                    <a:pt x="9651759" y="1237462"/>
                  </a:lnTo>
                  <a:lnTo>
                    <a:pt x="9661347" y="1243114"/>
                  </a:lnTo>
                  <a:lnTo>
                    <a:pt x="9673831" y="1246149"/>
                  </a:lnTo>
                  <a:lnTo>
                    <a:pt x="9677590" y="1245819"/>
                  </a:lnTo>
                  <a:lnTo>
                    <a:pt x="9700920" y="1219708"/>
                  </a:lnTo>
                  <a:close/>
                </a:path>
                <a:path extrusionOk="0" h="3970654" w="10048240">
                  <a:moveTo>
                    <a:pt x="9705772" y="1394929"/>
                  </a:moveTo>
                  <a:lnTo>
                    <a:pt x="9705365" y="1391640"/>
                  </a:lnTo>
                  <a:lnTo>
                    <a:pt x="9705403" y="1388325"/>
                  </a:lnTo>
                  <a:lnTo>
                    <a:pt x="9704756" y="1385163"/>
                  </a:lnTo>
                  <a:lnTo>
                    <a:pt x="9683115" y="1367866"/>
                  </a:lnTo>
                  <a:lnTo>
                    <a:pt x="9679813" y="1368183"/>
                  </a:lnTo>
                  <a:lnTo>
                    <a:pt x="9676486" y="1367866"/>
                  </a:lnTo>
                  <a:lnTo>
                    <a:pt x="9655302" y="1389430"/>
                  </a:lnTo>
                  <a:lnTo>
                    <a:pt x="9655696" y="1392745"/>
                  </a:lnTo>
                  <a:lnTo>
                    <a:pt x="9655442" y="1394510"/>
                  </a:lnTo>
                  <a:lnTo>
                    <a:pt x="9678835" y="1418082"/>
                  </a:lnTo>
                  <a:lnTo>
                    <a:pt x="9680613" y="1417916"/>
                  </a:lnTo>
                  <a:lnTo>
                    <a:pt x="9682353" y="1417523"/>
                  </a:lnTo>
                  <a:lnTo>
                    <a:pt x="9685668" y="1417535"/>
                  </a:lnTo>
                  <a:lnTo>
                    <a:pt x="9705467" y="1398155"/>
                  </a:lnTo>
                  <a:lnTo>
                    <a:pt x="9705772" y="1394929"/>
                  </a:lnTo>
                  <a:close/>
                </a:path>
                <a:path extrusionOk="0" h="3970654" w="10048240">
                  <a:moveTo>
                    <a:pt x="9707689" y="1564386"/>
                  </a:moveTo>
                  <a:lnTo>
                    <a:pt x="9707245" y="1561807"/>
                  </a:lnTo>
                  <a:lnTo>
                    <a:pt x="9707042" y="1559318"/>
                  </a:lnTo>
                  <a:lnTo>
                    <a:pt x="9706369" y="1556969"/>
                  </a:lnTo>
                  <a:lnTo>
                    <a:pt x="9689452" y="1544345"/>
                  </a:lnTo>
                  <a:lnTo>
                    <a:pt x="9684474" y="1544726"/>
                  </a:lnTo>
                  <a:lnTo>
                    <a:pt x="9669361" y="1562188"/>
                  </a:lnTo>
                  <a:lnTo>
                    <a:pt x="9669526" y="1564678"/>
                  </a:lnTo>
                  <a:lnTo>
                    <a:pt x="9669475" y="1567256"/>
                  </a:lnTo>
                  <a:lnTo>
                    <a:pt x="9687115" y="1582661"/>
                  </a:lnTo>
                  <a:lnTo>
                    <a:pt x="9689655" y="1582267"/>
                  </a:lnTo>
                  <a:lnTo>
                    <a:pt x="9692272" y="1582331"/>
                  </a:lnTo>
                  <a:lnTo>
                    <a:pt x="9707575" y="1566926"/>
                  </a:lnTo>
                  <a:lnTo>
                    <a:pt x="9707689" y="1564386"/>
                  </a:lnTo>
                  <a:close/>
                </a:path>
                <a:path extrusionOk="0" h="3970654" w="10048240">
                  <a:moveTo>
                    <a:pt x="9790455" y="2654"/>
                  </a:moveTo>
                  <a:lnTo>
                    <a:pt x="9788246" y="1485"/>
                  </a:lnTo>
                  <a:lnTo>
                    <a:pt x="9785921" y="635"/>
                  </a:lnTo>
                  <a:lnTo>
                    <a:pt x="9782924" y="0"/>
                  </a:lnTo>
                  <a:lnTo>
                    <a:pt x="9781375" y="4432"/>
                  </a:lnTo>
                  <a:lnTo>
                    <a:pt x="9783254" y="5981"/>
                  </a:lnTo>
                  <a:lnTo>
                    <a:pt x="9785299" y="7302"/>
                  </a:lnTo>
                  <a:lnTo>
                    <a:pt x="9787471" y="8407"/>
                  </a:lnTo>
                  <a:lnTo>
                    <a:pt x="9790455" y="2654"/>
                  </a:lnTo>
                  <a:close/>
                </a:path>
                <a:path extrusionOk="0" h="3970654" w="10048240">
                  <a:moveTo>
                    <a:pt x="9798533" y="182448"/>
                  </a:moveTo>
                  <a:lnTo>
                    <a:pt x="9795764" y="176580"/>
                  </a:lnTo>
                  <a:lnTo>
                    <a:pt x="9793529" y="177457"/>
                  </a:lnTo>
                  <a:lnTo>
                    <a:pt x="9791382" y="178523"/>
                  </a:lnTo>
                  <a:lnTo>
                    <a:pt x="9789350" y="179793"/>
                  </a:lnTo>
                  <a:lnTo>
                    <a:pt x="9789122" y="180009"/>
                  </a:lnTo>
                  <a:lnTo>
                    <a:pt x="9790671" y="184226"/>
                  </a:lnTo>
                  <a:lnTo>
                    <a:pt x="9791446" y="184226"/>
                  </a:lnTo>
                  <a:lnTo>
                    <a:pt x="9793884" y="183908"/>
                  </a:lnTo>
                  <a:lnTo>
                    <a:pt x="9796234" y="183311"/>
                  </a:lnTo>
                  <a:lnTo>
                    <a:pt x="9798533" y="182448"/>
                  </a:lnTo>
                  <a:close/>
                </a:path>
                <a:path extrusionOk="0" h="3970654" w="10048240">
                  <a:moveTo>
                    <a:pt x="9807715" y="352310"/>
                  </a:moveTo>
                  <a:lnTo>
                    <a:pt x="9802876" y="344500"/>
                  </a:lnTo>
                  <a:lnTo>
                    <a:pt x="9801009" y="344525"/>
                  </a:lnTo>
                  <a:lnTo>
                    <a:pt x="9800120" y="344754"/>
                  </a:lnTo>
                  <a:lnTo>
                    <a:pt x="9799307" y="345198"/>
                  </a:lnTo>
                  <a:lnTo>
                    <a:pt x="9797313" y="345973"/>
                  </a:lnTo>
                  <a:lnTo>
                    <a:pt x="9796539" y="349516"/>
                  </a:lnTo>
                  <a:lnTo>
                    <a:pt x="9795878" y="350735"/>
                  </a:lnTo>
                  <a:lnTo>
                    <a:pt x="9797085" y="357035"/>
                  </a:lnTo>
                  <a:lnTo>
                    <a:pt x="9800958" y="357708"/>
                  </a:lnTo>
                  <a:lnTo>
                    <a:pt x="9804502" y="356374"/>
                  </a:lnTo>
                  <a:lnTo>
                    <a:pt x="9806686" y="354609"/>
                  </a:lnTo>
                  <a:lnTo>
                    <a:pt x="9807715" y="352310"/>
                  </a:lnTo>
                  <a:close/>
                </a:path>
                <a:path extrusionOk="0" h="3970654" w="10048240">
                  <a:moveTo>
                    <a:pt x="9821672" y="523138"/>
                  </a:moveTo>
                  <a:lnTo>
                    <a:pt x="9821316" y="520014"/>
                  </a:lnTo>
                  <a:lnTo>
                    <a:pt x="9819551" y="513372"/>
                  </a:lnTo>
                  <a:lnTo>
                    <a:pt x="9815678" y="509054"/>
                  </a:lnTo>
                  <a:lnTo>
                    <a:pt x="9808705" y="510171"/>
                  </a:lnTo>
                  <a:lnTo>
                    <a:pt x="9805657" y="510501"/>
                  </a:lnTo>
                  <a:lnTo>
                    <a:pt x="9803168" y="511873"/>
                  </a:lnTo>
                  <a:lnTo>
                    <a:pt x="9799320" y="516661"/>
                  </a:lnTo>
                  <a:lnTo>
                    <a:pt x="9798533" y="519391"/>
                  </a:lnTo>
                  <a:lnTo>
                    <a:pt x="9799193" y="525500"/>
                  </a:lnTo>
                  <a:lnTo>
                    <a:pt x="9800565" y="527989"/>
                  </a:lnTo>
                  <a:lnTo>
                    <a:pt x="9805352" y="531837"/>
                  </a:lnTo>
                  <a:lnTo>
                    <a:pt x="9808083" y="532625"/>
                  </a:lnTo>
                  <a:lnTo>
                    <a:pt x="9811144" y="532295"/>
                  </a:lnTo>
                  <a:lnTo>
                    <a:pt x="9814268" y="532066"/>
                  </a:lnTo>
                  <a:lnTo>
                    <a:pt x="9816846" y="530733"/>
                  </a:lnTo>
                  <a:lnTo>
                    <a:pt x="9820846" y="525894"/>
                  </a:lnTo>
                  <a:lnTo>
                    <a:pt x="9821672" y="523138"/>
                  </a:lnTo>
                  <a:close/>
                </a:path>
                <a:path extrusionOk="0" h="3970654" w="10048240">
                  <a:moveTo>
                    <a:pt x="9832048" y="688187"/>
                  </a:moveTo>
                  <a:lnTo>
                    <a:pt x="9831197" y="684695"/>
                  </a:lnTo>
                  <a:lnTo>
                    <a:pt x="9829254" y="681977"/>
                  </a:lnTo>
                  <a:lnTo>
                    <a:pt x="9823196" y="678129"/>
                  </a:lnTo>
                  <a:lnTo>
                    <a:pt x="9819919" y="677519"/>
                  </a:lnTo>
                  <a:lnTo>
                    <a:pt x="9812871" y="678942"/>
                  </a:lnTo>
                  <a:lnTo>
                    <a:pt x="9810077" y="680783"/>
                  </a:lnTo>
                  <a:lnTo>
                    <a:pt x="9806000" y="686689"/>
                  </a:lnTo>
                  <a:lnTo>
                    <a:pt x="9805251" y="689940"/>
                  </a:lnTo>
                  <a:lnTo>
                    <a:pt x="9805835" y="693496"/>
                  </a:lnTo>
                  <a:lnTo>
                    <a:pt x="9805886" y="695299"/>
                  </a:lnTo>
                  <a:lnTo>
                    <a:pt x="9817163" y="705065"/>
                  </a:lnTo>
                  <a:lnTo>
                    <a:pt x="9818916" y="705015"/>
                  </a:lnTo>
                  <a:lnTo>
                    <a:pt x="9820656" y="704557"/>
                  </a:lnTo>
                  <a:lnTo>
                    <a:pt x="9828289" y="703567"/>
                  </a:lnTo>
                  <a:lnTo>
                    <a:pt x="9831718" y="698588"/>
                  </a:lnTo>
                  <a:lnTo>
                    <a:pt x="9831718" y="688632"/>
                  </a:lnTo>
                  <a:lnTo>
                    <a:pt x="9832048" y="688187"/>
                  </a:lnTo>
                  <a:close/>
                </a:path>
                <a:path extrusionOk="0" h="3970654" w="10048240">
                  <a:moveTo>
                    <a:pt x="9841459" y="867206"/>
                  </a:moveTo>
                  <a:lnTo>
                    <a:pt x="9827577" y="852258"/>
                  </a:lnTo>
                  <a:lnTo>
                    <a:pt x="9825520" y="852373"/>
                  </a:lnTo>
                  <a:lnTo>
                    <a:pt x="9823475" y="852462"/>
                  </a:lnTo>
                  <a:lnTo>
                    <a:pt x="9810902" y="866495"/>
                  </a:lnTo>
                  <a:lnTo>
                    <a:pt x="9811029" y="868527"/>
                  </a:lnTo>
                  <a:lnTo>
                    <a:pt x="9811499" y="872502"/>
                  </a:lnTo>
                  <a:lnTo>
                    <a:pt x="9813252" y="875792"/>
                  </a:lnTo>
                  <a:lnTo>
                    <a:pt x="9819335" y="880960"/>
                  </a:lnTo>
                  <a:lnTo>
                    <a:pt x="9822866" y="882180"/>
                  </a:lnTo>
                  <a:lnTo>
                    <a:pt x="9830854" y="881824"/>
                  </a:lnTo>
                  <a:lnTo>
                    <a:pt x="9834258" y="880313"/>
                  </a:lnTo>
                  <a:lnTo>
                    <a:pt x="9839871" y="874623"/>
                  </a:lnTo>
                  <a:lnTo>
                    <a:pt x="9841332" y="871194"/>
                  </a:lnTo>
                  <a:lnTo>
                    <a:pt x="9841459" y="867206"/>
                  </a:lnTo>
                  <a:close/>
                </a:path>
                <a:path extrusionOk="0" h="3970654" w="10048240">
                  <a:moveTo>
                    <a:pt x="9851390" y="1039190"/>
                  </a:moveTo>
                  <a:lnTo>
                    <a:pt x="9832276" y="1021549"/>
                  </a:lnTo>
                  <a:lnTo>
                    <a:pt x="9830067" y="1021727"/>
                  </a:lnTo>
                  <a:lnTo>
                    <a:pt x="9816833" y="1037272"/>
                  </a:lnTo>
                  <a:lnTo>
                    <a:pt x="9817189" y="1041666"/>
                  </a:lnTo>
                  <a:lnTo>
                    <a:pt x="9832734" y="1054912"/>
                  </a:lnTo>
                  <a:lnTo>
                    <a:pt x="9834931" y="1054735"/>
                  </a:lnTo>
                  <a:lnTo>
                    <a:pt x="9837204" y="1054633"/>
                  </a:lnTo>
                  <a:lnTo>
                    <a:pt x="9851047" y="1041387"/>
                  </a:lnTo>
                  <a:lnTo>
                    <a:pt x="9851390" y="1039190"/>
                  </a:lnTo>
                  <a:close/>
                </a:path>
                <a:path extrusionOk="0" h="3970654" w="10048240">
                  <a:moveTo>
                    <a:pt x="9857842" y="1206398"/>
                  </a:moveTo>
                  <a:lnTo>
                    <a:pt x="9844684" y="1193253"/>
                  </a:lnTo>
                  <a:lnTo>
                    <a:pt x="9842678" y="1193253"/>
                  </a:lnTo>
                  <a:lnTo>
                    <a:pt x="9828251" y="1212138"/>
                  </a:lnTo>
                  <a:lnTo>
                    <a:pt x="9829521" y="1215618"/>
                  </a:lnTo>
                  <a:lnTo>
                    <a:pt x="9834778" y="1221574"/>
                  </a:lnTo>
                  <a:lnTo>
                    <a:pt x="9838055" y="1223276"/>
                  </a:lnTo>
                  <a:lnTo>
                    <a:pt x="9842005" y="1223683"/>
                  </a:lnTo>
                  <a:lnTo>
                    <a:pt x="9851415" y="1224013"/>
                  </a:lnTo>
                  <a:lnTo>
                    <a:pt x="9856508" y="1217930"/>
                  </a:lnTo>
                  <a:lnTo>
                    <a:pt x="9857829" y="1208417"/>
                  </a:lnTo>
                  <a:lnTo>
                    <a:pt x="9857842" y="1206398"/>
                  </a:lnTo>
                  <a:close/>
                </a:path>
                <a:path extrusionOk="0" h="3970654" w="10048240">
                  <a:moveTo>
                    <a:pt x="9863137" y="1381607"/>
                  </a:moveTo>
                  <a:lnTo>
                    <a:pt x="9862147" y="1379042"/>
                  </a:lnTo>
                  <a:lnTo>
                    <a:pt x="9858223" y="1374660"/>
                  </a:lnTo>
                  <a:lnTo>
                    <a:pt x="9855771" y="1373378"/>
                  </a:lnTo>
                  <a:lnTo>
                    <a:pt x="9852850" y="1373047"/>
                  </a:lnTo>
                  <a:lnTo>
                    <a:pt x="9851123" y="1372514"/>
                  </a:lnTo>
                  <a:lnTo>
                    <a:pt x="9838385" y="1382306"/>
                  </a:lnTo>
                  <a:lnTo>
                    <a:pt x="9838474" y="1384109"/>
                  </a:lnTo>
                  <a:lnTo>
                    <a:pt x="9838220" y="1385633"/>
                  </a:lnTo>
                  <a:lnTo>
                    <a:pt x="9848431" y="1396949"/>
                  </a:lnTo>
                  <a:lnTo>
                    <a:pt x="9856508" y="1397939"/>
                  </a:lnTo>
                  <a:lnTo>
                    <a:pt x="9861931" y="1394409"/>
                  </a:lnTo>
                  <a:lnTo>
                    <a:pt x="9863137" y="1384554"/>
                  </a:lnTo>
                  <a:lnTo>
                    <a:pt x="9863137" y="1381607"/>
                  </a:lnTo>
                  <a:close/>
                </a:path>
                <a:path extrusionOk="0" h="3970654" w="10048240">
                  <a:moveTo>
                    <a:pt x="9868408" y="1553197"/>
                  </a:moveTo>
                  <a:lnTo>
                    <a:pt x="9867684" y="1550885"/>
                  </a:lnTo>
                  <a:lnTo>
                    <a:pt x="9864217" y="1546872"/>
                  </a:lnTo>
                  <a:lnTo>
                    <a:pt x="9862020" y="1545831"/>
                  </a:lnTo>
                  <a:lnTo>
                    <a:pt x="9859378" y="1545755"/>
                  </a:lnTo>
                  <a:lnTo>
                    <a:pt x="9853409" y="1544878"/>
                  </a:lnTo>
                  <a:lnTo>
                    <a:pt x="9850971" y="1549742"/>
                  </a:lnTo>
                  <a:lnTo>
                    <a:pt x="9848977" y="1554505"/>
                  </a:lnTo>
                  <a:lnTo>
                    <a:pt x="9848939" y="1557121"/>
                  </a:lnTo>
                  <a:lnTo>
                    <a:pt x="9849790" y="1559407"/>
                  </a:lnTo>
                  <a:lnTo>
                    <a:pt x="9853270" y="1563319"/>
                  </a:lnTo>
                  <a:lnTo>
                    <a:pt x="9855441" y="1564424"/>
                  </a:lnTo>
                  <a:lnTo>
                    <a:pt x="9858057" y="1564678"/>
                  </a:lnTo>
                  <a:lnTo>
                    <a:pt x="9863912" y="1565567"/>
                  </a:lnTo>
                  <a:lnTo>
                    <a:pt x="9867341" y="1560918"/>
                  </a:lnTo>
                  <a:lnTo>
                    <a:pt x="9868116" y="1555826"/>
                  </a:lnTo>
                  <a:lnTo>
                    <a:pt x="9868408" y="1553197"/>
                  </a:lnTo>
                  <a:close/>
                </a:path>
                <a:path extrusionOk="0" h="3970654" w="10048240">
                  <a:moveTo>
                    <a:pt x="9871215" y="1726984"/>
                  </a:moveTo>
                  <a:lnTo>
                    <a:pt x="9869957" y="1724875"/>
                  </a:lnTo>
                  <a:lnTo>
                    <a:pt x="9868484" y="1722920"/>
                  </a:lnTo>
                  <a:lnTo>
                    <a:pt x="9866795" y="1721129"/>
                  </a:lnTo>
                  <a:lnTo>
                    <a:pt x="9866351" y="1720799"/>
                  </a:lnTo>
                  <a:lnTo>
                    <a:pt x="9862591" y="1723009"/>
                  </a:lnTo>
                  <a:lnTo>
                    <a:pt x="9862591" y="1723669"/>
                  </a:lnTo>
                  <a:lnTo>
                    <a:pt x="9863341" y="1726044"/>
                  </a:lnTo>
                  <a:lnTo>
                    <a:pt x="9864369" y="1728292"/>
                  </a:lnTo>
                  <a:lnTo>
                    <a:pt x="9865690" y="1730413"/>
                  </a:lnTo>
                  <a:lnTo>
                    <a:pt x="9871215" y="1726984"/>
                  </a:lnTo>
                  <a:close/>
                </a:path>
                <a:path extrusionOk="0" h="3970654" w="10048240">
                  <a:moveTo>
                    <a:pt x="9879622" y="1897811"/>
                  </a:moveTo>
                  <a:lnTo>
                    <a:pt x="9876968" y="1891957"/>
                  </a:lnTo>
                  <a:lnTo>
                    <a:pt x="9874720" y="1892782"/>
                  </a:lnTo>
                  <a:lnTo>
                    <a:pt x="9872574" y="1893849"/>
                  </a:lnTo>
                  <a:lnTo>
                    <a:pt x="9870554" y="1895157"/>
                  </a:lnTo>
                  <a:lnTo>
                    <a:pt x="9870224" y="1895271"/>
                  </a:lnTo>
                  <a:lnTo>
                    <a:pt x="9871888" y="1899589"/>
                  </a:lnTo>
                  <a:lnTo>
                    <a:pt x="9872662" y="1899589"/>
                  </a:lnTo>
                  <a:lnTo>
                    <a:pt x="9875063" y="1899285"/>
                  </a:lnTo>
                  <a:lnTo>
                    <a:pt x="9877387" y="1898688"/>
                  </a:lnTo>
                  <a:lnTo>
                    <a:pt x="9879622" y="1897811"/>
                  </a:lnTo>
                  <a:close/>
                </a:path>
                <a:path extrusionOk="0" h="3970654" w="10048240">
                  <a:moveTo>
                    <a:pt x="9886925" y="2069757"/>
                  </a:moveTo>
                  <a:lnTo>
                    <a:pt x="9880841" y="2067534"/>
                  </a:lnTo>
                  <a:lnTo>
                    <a:pt x="9880117" y="2069757"/>
                  </a:lnTo>
                  <a:lnTo>
                    <a:pt x="9879711" y="2072055"/>
                  </a:lnTo>
                  <a:lnTo>
                    <a:pt x="9879622" y="2075510"/>
                  </a:lnTo>
                  <a:lnTo>
                    <a:pt x="9884169" y="2076386"/>
                  </a:lnTo>
                  <a:lnTo>
                    <a:pt x="9885286" y="2074265"/>
                  </a:lnTo>
                  <a:lnTo>
                    <a:pt x="9886213" y="2072055"/>
                  </a:lnTo>
                  <a:lnTo>
                    <a:pt x="9886925" y="2069757"/>
                  </a:lnTo>
                  <a:close/>
                </a:path>
                <a:path extrusionOk="0" h="3970654" w="10048240">
                  <a:moveTo>
                    <a:pt x="9975558" y="174155"/>
                  </a:moveTo>
                  <a:lnTo>
                    <a:pt x="9972904" y="168287"/>
                  </a:lnTo>
                  <a:lnTo>
                    <a:pt x="9970605" y="169138"/>
                  </a:lnTo>
                  <a:lnTo>
                    <a:pt x="9968433" y="170205"/>
                  </a:lnTo>
                  <a:lnTo>
                    <a:pt x="9966376" y="171500"/>
                  </a:lnTo>
                  <a:lnTo>
                    <a:pt x="9966147" y="171602"/>
                  </a:lnTo>
                  <a:lnTo>
                    <a:pt x="9967697" y="175920"/>
                  </a:lnTo>
                  <a:lnTo>
                    <a:pt x="9968471" y="175920"/>
                  </a:lnTo>
                  <a:lnTo>
                    <a:pt x="9970910" y="175628"/>
                  </a:lnTo>
                  <a:lnTo>
                    <a:pt x="9973259" y="175044"/>
                  </a:lnTo>
                  <a:lnTo>
                    <a:pt x="9975558" y="174155"/>
                  </a:lnTo>
                  <a:close/>
                </a:path>
                <a:path extrusionOk="0" h="3970654" w="10048240">
                  <a:moveTo>
                    <a:pt x="9982746" y="343877"/>
                  </a:moveTo>
                  <a:lnTo>
                    <a:pt x="9981489" y="341795"/>
                  </a:lnTo>
                  <a:lnTo>
                    <a:pt x="9980003" y="339877"/>
                  </a:lnTo>
                  <a:lnTo>
                    <a:pt x="9977882" y="337680"/>
                  </a:lnTo>
                  <a:lnTo>
                    <a:pt x="9974110" y="340550"/>
                  </a:lnTo>
                  <a:lnTo>
                    <a:pt x="9974859" y="342950"/>
                  </a:lnTo>
                  <a:lnTo>
                    <a:pt x="9975850" y="345249"/>
                  </a:lnTo>
                  <a:lnTo>
                    <a:pt x="9977107" y="347408"/>
                  </a:lnTo>
                  <a:lnTo>
                    <a:pt x="9982746" y="343877"/>
                  </a:lnTo>
                  <a:close/>
                </a:path>
                <a:path extrusionOk="0" h="3970654" w="10048240">
                  <a:moveTo>
                    <a:pt x="9991268" y="511378"/>
                  </a:moveTo>
                  <a:lnTo>
                    <a:pt x="9989045" y="510222"/>
                  </a:lnTo>
                  <a:lnTo>
                    <a:pt x="9986721" y="509333"/>
                  </a:lnTo>
                  <a:lnTo>
                    <a:pt x="9984295" y="508723"/>
                  </a:lnTo>
                  <a:lnTo>
                    <a:pt x="9983737" y="508723"/>
                  </a:lnTo>
                  <a:lnTo>
                    <a:pt x="9982187" y="513156"/>
                  </a:lnTo>
                  <a:lnTo>
                    <a:pt x="9984067" y="514705"/>
                  </a:lnTo>
                  <a:lnTo>
                    <a:pt x="9986112" y="516026"/>
                  </a:lnTo>
                  <a:lnTo>
                    <a:pt x="9988283" y="517131"/>
                  </a:lnTo>
                  <a:lnTo>
                    <a:pt x="9991268" y="511378"/>
                  </a:lnTo>
                  <a:close/>
                </a:path>
                <a:path extrusionOk="0" h="3970654" w="10048240">
                  <a:moveTo>
                    <a:pt x="9998570" y="682764"/>
                  </a:moveTo>
                  <a:lnTo>
                    <a:pt x="9996640" y="681240"/>
                  </a:lnTo>
                  <a:lnTo>
                    <a:pt x="9994582" y="679958"/>
                  </a:lnTo>
                  <a:lnTo>
                    <a:pt x="9992373" y="678891"/>
                  </a:lnTo>
                  <a:lnTo>
                    <a:pt x="9989388" y="684644"/>
                  </a:lnTo>
                  <a:lnTo>
                    <a:pt x="9991611" y="685774"/>
                  </a:lnTo>
                  <a:lnTo>
                    <a:pt x="9993935" y="686612"/>
                  </a:lnTo>
                  <a:lnTo>
                    <a:pt x="9996348" y="687197"/>
                  </a:lnTo>
                  <a:lnTo>
                    <a:pt x="9996945" y="687197"/>
                  </a:lnTo>
                  <a:lnTo>
                    <a:pt x="9998570" y="682764"/>
                  </a:lnTo>
                  <a:close/>
                </a:path>
                <a:path extrusionOk="0" h="3970654" w="10048240">
                  <a:moveTo>
                    <a:pt x="10007524" y="861453"/>
                  </a:moveTo>
                  <a:lnTo>
                    <a:pt x="10004869" y="855586"/>
                  </a:lnTo>
                  <a:lnTo>
                    <a:pt x="10002634" y="856462"/>
                  </a:lnTo>
                  <a:lnTo>
                    <a:pt x="10000488" y="857516"/>
                  </a:lnTo>
                  <a:lnTo>
                    <a:pt x="9998456" y="858799"/>
                  </a:lnTo>
                  <a:lnTo>
                    <a:pt x="9998126" y="859015"/>
                  </a:lnTo>
                  <a:lnTo>
                    <a:pt x="9999675" y="863219"/>
                  </a:lnTo>
                  <a:lnTo>
                    <a:pt x="10000450" y="863219"/>
                  </a:lnTo>
                  <a:lnTo>
                    <a:pt x="10002888" y="862990"/>
                  </a:lnTo>
                  <a:lnTo>
                    <a:pt x="10005263" y="862393"/>
                  </a:lnTo>
                  <a:lnTo>
                    <a:pt x="10007524" y="861453"/>
                  </a:lnTo>
                  <a:close/>
                </a:path>
                <a:path extrusionOk="0" h="3970654" w="10048240">
                  <a:moveTo>
                    <a:pt x="10015715" y="1028407"/>
                  </a:moveTo>
                  <a:lnTo>
                    <a:pt x="10013518" y="1027226"/>
                  </a:lnTo>
                  <a:lnTo>
                    <a:pt x="10011194" y="1026375"/>
                  </a:lnTo>
                  <a:lnTo>
                    <a:pt x="10008197" y="1025753"/>
                  </a:lnTo>
                  <a:lnTo>
                    <a:pt x="10006533" y="1030173"/>
                  </a:lnTo>
                  <a:lnTo>
                    <a:pt x="10008413" y="1031722"/>
                  </a:lnTo>
                  <a:lnTo>
                    <a:pt x="10010445" y="1033056"/>
                  </a:lnTo>
                  <a:lnTo>
                    <a:pt x="10012616" y="1034161"/>
                  </a:lnTo>
                  <a:lnTo>
                    <a:pt x="10013505" y="1032611"/>
                  </a:lnTo>
                  <a:lnTo>
                    <a:pt x="10014280" y="1030947"/>
                  </a:lnTo>
                  <a:lnTo>
                    <a:pt x="10015715" y="1028407"/>
                  </a:lnTo>
                  <a:close/>
                </a:path>
                <a:path extrusionOk="0" h="3970654" w="10048240">
                  <a:moveTo>
                    <a:pt x="10023018" y="1198232"/>
                  </a:moveTo>
                  <a:lnTo>
                    <a:pt x="10017265" y="1195146"/>
                  </a:lnTo>
                  <a:lnTo>
                    <a:pt x="10016160" y="1197368"/>
                  </a:lnTo>
                  <a:lnTo>
                    <a:pt x="10015309" y="1199692"/>
                  </a:lnTo>
                  <a:lnTo>
                    <a:pt x="10014725" y="1202105"/>
                  </a:lnTo>
                  <a:lnTo>
                    <a:pt x="10014610" y="1202778"/>
                  </a:lnTo>
                  <a:lnTo>
                    <a:pt x="10019030" y="1204328"/>
                  </a:lnTo>
                  <a:lnTo>
                    <a:pt x="10020656" y="1202486"/>
                  </a:lnTo>
                  <a:lnTo>
                    <a:pt x="10021989" y="1200467"/>
                  </a:lnTo>
                  <a:lnTo>
                    <a:pt x="10023018" y="1198232"/>
                  </a:lnTo>
                  <a:close/>
                </a:path>
                <a:path extrusionOk="0" h="3970654" w="10048240">
                  <a:moveTo>
                    <a:pt x="10031311" y="1374597"/>
                  </a:moveTo>
                  <a:lnTo>
                    <a:pt x="10025558" y="1371612"/>
                  </a:lnTo>
                  <a:lnTo>
                    <a:pt x="10024440" y="1373835"/>
                  </a:lnTo>
                  <a:lnTo>
                    <a:pt x="10023589" y="1376159"/>
                  </a:lnTo>
                  <a:lnTo>
                    <a:pt x="10023018" y="1378585"/>
                  </a:lnTo>
                  <a:lnTo>
                    <a:pt x="10022903" y="1379131"/>
                  </a:lnTo>
                  <a:lnTo>
                    <a:pt x="10027450" y="1380680"/>
                  </a:lnTo>
                  <a:lnTo>
                    <a:pt x="10028987" y="1378826"/>
                  </a:lnTo>
                  <a:lnTo>
                    <a:pt x="10030282" y="1376794"/>
                  </a:lnTo>
                  <a:lnTo>
                    <a:pt x="10031311" y="1374597"/>
                  </a:lnTo>
                  <a:close/>
                </a:path>
                <a:path extrusionOk="0" h="3970654" w="10048240">
                  <a:moveTo>
                    <a:pt x="10039947" y="1548853"/>
                  </a:moveTo>
                  <a:lnTo>
                    <a:pt x="10037293" y="1542999"/>
                  </a:lnTo>
                  <a:lnTo>
                    <a:pt x="10035032" y="1543824"/>
                  </a:lnTo>
                  <a:lnTo>
                    <a:pt x="10032886" y="1544891"/>
                  </a:lnTo>
                  <a:lnTo>
                    <a:pt x="10030879" y="1546199"/>
                  </a:lnTo>
                  <a:lnTo>
                    <a:pt x="10030536" y="1546313"/>
                  </a:lnTo>
                  <a:lnTo>
                    <a:pt x="10032200" y="1550631"/>
                  </a:lnTo>
                  <a:lnTo>
                    <a:pt x="10032975" y="1550631"/>
                  </a:lnTo>
                  <a:lnTo>
                    <a:pt x="10035375" y="1550327"/>
                  </a:lnTo>
                  <a:lnTo>
                    <a:pt x="10037699" y="1549730"/>
                  </a:lnTo>
                  <a:lnTo>
                    <a:pt x="10039947" y="1548853"/>
                  </a:lnTo>
                  <a:close/>
                </a:path>
                <a:path extrusionOk="0" h="3970654" w="10048240">
                  <a:moveTo>
                    <a:pt x="10048240" y="1718360"/>
                  </a:moveTo>
                  <a:lnTo>
                    <a:pt x="10044811" y="1712722"/>
                  </a:lnTo>
                  <a:lnTo>
                    <a:pt x="10042703" y="1713979"/>
                  </a:lnTo>
                  <a:lnTo>
                    <a:pt x="10040747" y="1715452"/>
                  </a:lnTo>
                  <a:lnTo>
                    <a:pt x="10038956" y="1717141"/>
                  </a:lnTo>
                  <a:lnTo>
                    <a:pt x="10038613" y="1717586"/>
                  </a:lnTo>
                  <a:lnTo>
                    <a:pt x="10040937" y="1721345"/>
                  </a:lnTo>
                  <a:lnTo>
                    <a:pt x="10041496" y="1721345"/>
                  </a:lnTo>
                  <a:lnTo>
                    <a:pt x="10043846" y="1720583"/>
                  </a:lnTo>
                  <a:lnTo>
                    <a:pt x="10046094" y="1719592"/>
                  </a:lnTo>
                  <a:lnTo>
                    <a:pt x="10048240" y="1718360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4482211" y="4569281"/>
              <a:ext cx="180975" cy="16510"/>
            </a:xfrm>
            <a:custGeom>
              <a:rect b="b" l="l" r="r" t="t"/>
              <a:pathLst>
                <a:path extrusionOk="0" h="16510" w="180975">
                  <a:moveTo>
                    <a:pt x="9182" y="12166"/>
                  </a:moveTo>
                  <a:lnTo>
                    <a:pt x="7315" y="10579"/>
                  </a:lnTo>
                  <a:lnTo>
                    <a:pt x="5295" y="9258"/>
                  </a:lnTo>
                  <a:lnTo>
                    <a:pt x="3086" y="8178"/>
                  </a:lnTo>
                  <a:lnTo>
                    <a:pt x="0" y="13931"/>
                  </a:lnTo>
                  <a:lnTo>
                    <a:pt x="2197" y="15113"/>
                  </a:lnTo>
                  <a:lnTo>
                    <a:pt x="4521" y="15963"/>
                  </a:lnTo>
                  <a:lnTo>
                    <a:pt x="6959" y="16484"/>
                  </a:lnTo>
                  <a:lnTo>
                    <a:pt x="7670" y="16484"/>
                  </a:lnTo>
                  <a:lnTo>
                    <a:pt x="9182" y="12166"/>
                  </a:lnTo>
                  <a:close/>
                </a:path>
                <a:path extrusionOk="0" h="16510" w="180975">
                  <a:moveTo>
                    <a:pt x="180454" y="5524"/>
                  </a:moveTo>
                  <a:lnTo>
                    <a:pt x="177012" y="0"/>
                  </a:lnTo>
                  <a:lnTo>
                    <a:pt x="174866" y="1193"/>
                  </a:lnTo>
                  <a:lnTo>
                    <a:pt x="172897" y="2667"/>
                  </a:lnTo>
                  <a:lnTo>
                    <a:pt x="171157" y="4419"/>
                  </a:lnTo>
                  <a:lnTo>
                    <a:pt x="170827" y="4864"/>
                  </a:lnTo>
                  <a:lnTo>
                    <a:pt x="173037" y="8623"/>
                  </a:lnTo>
                  <a:lnTo>
                    <a:pt x="173583" y="8623"/>
                  </a:lnTo>
                  <a:lnTo>
                    <a:pt x="176009" y="7899"/>
                  </a:lnTo>
                  <a:lnTo>
                    <a:pt x="178308" y="6870"/>
                  </a:lnTo>
                  <a:lnTo>
                    <a:pt x="180454" y="5524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1760016" y="1592713"/>
              <a:ext cx="9638665" cy="1958975"/>
            </a:xfrm>
            <a:custGeom>
              <a:rect b="b" l="l" r="r" t="t"/>
              <a:pathLst>
                <a:path extrusionOk="0" h="1958975" w="9638665">
                  <a:moveTo>
                    <a:pt x="0" y="1958665"/>
                  </a:moveTo>
                  <a:lnTo>
                    <a:pt x="0" y="579865"/>
                  </a:lnTo>
                  <a:lnTo>
                    <a:pt x="9638210" y="0"/>
                  </a:lnTo>
                  <a:lnTo>
                    <a:pt x="9638210" y="1378799"/>
                  </a:lnTo>
                  <a:lnTo>
                    <a:pt x="0" y="1958665"/>
                  </a:lnTo>
                  <a:close/>
                </a:path>
              </a:pathLst>
            </a:custGeom>
            <a:solidFill>
              <a:srgbClr val="E7B00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800322" y="514523"/>
              <a:ext cx="10726420" cy="3343910"/>
            </a:xfrm>
            <a:custGeom>
              <a:rect b="b" l="l" r="r" t="t"/>
              <a:pathLst>
                <a:path extrusionOk="0" h="3343910" w="10726420">
                  <a:moveTo>
                    <a:pt x="10726136" y="3343882"/>
                  </a:moveTo>
                  <a:lnTo>
                    <a:pt x="10043596" y="2114889"/>
                  </a:lnTo>
                  <a:lnTo>
                    <a:pt x="9361056" y="2114889"/>
                  </a:lnTo>
                  <a:lnTo>
                    <a:pt x="9003798" y="1416970"/>
                  </a:lnTo>
                  <a:lnTo>
                    <a:pt x="0" y="1958665"/>
                  </a:lnTo>
                  <a:lnTo>
                    <a:pt x="0" y="579755"/>
                  </a:lnTo>
                  <a:lnTo>
                    <a:pt x="9638099" y="0"/>
                  </a:lnTo>
                  <a:lnTo>
                    <a:pt x="9638099" y="1378799"/>
                  </a:lnTo>
                  <a:lnTo>
                    <a:pt x="9636882" y="1378910"/>
                  </a:lnTo>
                  <a:lnTo>
                    <a:pt x="9766663" y="1757853"/>
                  </a:lnTo>
                  <a:lnTo>
                    <a:pt x="10320861" y="1757853"/>
                  </a:lnTo>
                  <a:lnTo>
                    <a:pt x="10726136" y="3343882"/>
                  </a:lnTo>
                  <a:close/>
                </a:path>
              </a:pathLst>
            </a:custGeom>
            <a:solidFill>
              <a:srgbClr val="F7F0E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800315" y="514527"/>
              <a:ext cx="10726420" cy="3343910"/>
            </a:xfrm>
            <a:custGeom>
              <a:rect b="b" l="l" r="r" t="t"/>
              <a:pathLst>
                <a:path extrusionOk="0" h="3343910" w="10726420">
                  <a:moveTo>
                    <a:pt x="9003805" y="1416977"/>
                  </a:moveTo>
                  <a:lnTo>
                    <a:pt x="114846" y="1822805"/>
                  </a:lnTo>
                  <a:lnTo>
                    <a:pt x="0" y="579755"/>
                  </a:lnTo>
                  <a:lnTo>
                    <a:pt x="0" y="1958670"/>
                  </a:lnTo>
                  <a:lnTo>
                    <a:pt x="959688" y="1900936"/>
                  </a:lnTo>
                  <a:lnTo>
                    <a:pt x="9003805" y="1416977"/>
                  </a:lnTo>
                  <a:close/>
                </a:path>
                <a:path extrusionOk="0" h="3343910" w="10726420">
                  <a:moveTo>
                    <a:pt x="9638106" y="0"/>
                  </a:moveTo>
                  <a:lnTo>
                    <a:pt x="1333881" y="499541"/>
                  </a:lnTo>
                  <a:lnTo>
                    <a:pt x="9579013" y="66713"/>
                  </a:lnTo>
                  <a:lnTo>
                    <a:pt x="9636887" y="1378915"/>
                  </a:lnTo>
                  <a:lnTo>
                    <a:pt x="9638106" y="0"/>
                  </a:lnTo>
                  <a:close/>
                </a:path>
                <a:path extrusionOk="0" h="3343910" w="10726420">
                  <a:moveTo>
                    <a:pt x="10245293" y="2478240"/>
                  </a:moveTo>
                  <a:lnTo>
                    <a:pt x="1038466" y="2951111"/>
                  </a:lnTo>
                  <a:lnTo>
                    <a:pt x="959688" y="1900936"/>
                  </a:lnTo>
                  <a:lnTo>
                    <a:pt x="959688" y="3036862"/>
                  </a:lnTo>
                  <a:lnTo>
                    <a:pt x="10245293" y="2478240"/>
                  </a:lnTo>
                  <a:close/>
                </a:path>
                <a:path extrusionOk="0" h="3343910" w="10726420">
                  <a:moveTo>
                    <a:pt x="10597909" y="1078191"/>
                  </a:moveTo>
                  <a:lnTo>
                    <a:pt x="9638106" y="1135951"/>
                  </a:lnTo>
                  <a:lnTo>
                    <a:pt x="10525328" y="1161618"/>
                  </a:lnTo>
                  <a:lnTo>
                    <a:pt x="10597909" y="2456992"/>
                  </a:lnTo>
                  <a:lnTo>
                    <a:pt x="10597909" y="1078191"/>
                  </a:lnTo>
                  <a:close/>
                </a:path>
                <a:path extrusionOk="0" h="3343910" w="10726420">
                  <a:moveTo>
                    <a:pt x="10726141" y="3343884"/>
                  </a:moveTo>
                  <a:lnTo>
                    <a:pt x="10320858" y="1757857"/>
                  </a:lnTo>
                  <a:lnTo>
                    <a:pt x="9766668" y="1757857"/>
                  </a:lnTo>
                  <a:lnTo>
                    <a:pt x="10280917" y="1822805"/>
                  </a:lnTo>
                  <a:lnTo>
                    <a:pt x="10726141" y="3343884"/>
                  </a:lnTo>
                  <a:close/>
                </a:path>
                <a:path extrusionOk="0" h="3343910" w="10726420">
                  <a:moveTo>
                    <a:pt x="10726141" y="3343884"/>
                  </a:moveTo>
                  <a:lnTo>
                    <a:pt x="10054552" y="2009673"/>
                  </a:lnTo>
                  <a:lnTo>
                    <a:pt x="9407741" y="2009673"/>
                  </a:lnTo>
                  <a:lnTo>
                    <a:pt x="9003805" y="1416977"/>
                  </a:lnTo>
                  <a:lnTo>
                    <a:pt x="9361056" y="2114893"/>
                  </a:lnTo>
                  <a:lnTo>
                    <a:pt x="10043592" y="2114893"/>
                  </a:lnTo>
                  <a:lnTo>
                    <a:pt x="10726141" y="3343884"/>
                  </a:lnTo>
                  <a:close/>
                </a:path>
              </a:pathLst>
            </a:custGeom>
            <a:solidFill>
              <a:srgbClr val="1E1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462419" y="325335"/>
              <a:ext cx="10478135" cy="2367915"/>
            </a:xfrm>
            <a:custGeom>
              <a:rect b="b" l="l" r="r" t="t"/>
              <a:pathLst>
                <a:path extrusionOk="0" h="2367915" w="10478135">
                  <a:moveTo>
                    <a:pt x="873175" y="1386763"/>
                  </a:moveTo>
                  <a:lnTo>
                    <a:pt x="0" y="1458455"/>
                  </a:lnTo>
                  <a:lnTo>
                    <a:pt x="0" y="1568107"/>
                  </a:lnTo>
                  <a:lnTo>
                    <a:pt x="873175" y="1386763"/>
                  </a:lnTo>
                  <a:close/>
                </a:path>
                <a:path extrusionOk="0" h="2367915" w="10478135">
                  <a:moveTo>
                    <a:pt x="1297584" y="1458455"/>
                  </a:moveTo>
                  <a:lnTo>
                    <a:pt x="53886" y="1947049"/>
                  </a:lnTo>
                  <a:lnTo>
                    <a:pt x="183222" y="2044306"/>
                  </a:lnTo>
                  <a:lnTo>
                    <a:pt x="1297584" y="1458455"/>
                  </a:lnTo>
                  <a:close/>
                </a:path>
                <a:path extrusionOk="0" h="2367915" w="10478135">
                  <a:moveTo>
                    <a:pt x="1433791" y="1267383"/>
                  </a:moveTo>
                  <a:lnTo>
                    <a:pt x="0" y="1009370"/>
                  </a:lnTo>
                  <a:lnTo>
                    <a:pt x="0" y="1138377"/>
                  </a:lnTo>
                  <a:lnTo>
                    <a:pt x="1433791" y="1267383"/>
                  </a:lnTo>
                  <a:close/>
                </a:path>
                <a:path extrusionOk="0" h="2367915" w="10478135">
                  <a:moveTo>
                    <a:pt x="1811185" y="1568107"/>
                  </a:moveTo>
                  <a:lnTo>
                    <a:pt x="97028" y="2246769"/>
                  </a:lnTo>
                  <a:lnTo>
                    <a:pt x="337896" y="2367813"/>
                  </a:lnTo>
                  <a:lnTo>
                    <a:pt x="1811185" y="1568107"/>
                  </a:lnTo>
                  <a:close/>
                </a:path>
                <a:path extrusionOk="0" h="2367915" w="10478135">
                  <a:moveTo>
                    <a:pt x="1951253" y="1095667"/>
                  </a:moveTo>
                  <a:lnTo>
                    <a:pt x="183222" y="610514"/>
                  </a:lnTo>
                  <a:lnTo>
                    <a:pt x="183222" y="768946"/>
                  </a:lnTo>
                  <a:lnTo>
                    <a:pt x="1951253" y="1095667"/>
                  </a:lnTo>
                  <a:close/>
                </a:path>
                <a:path extrusionOk="0" h="2367915" w="10478135">
                  <a:moveTo>
                    <a:pt x="10294417" y="1598752"/>
                  </a:moveTo>
                  <a:lnTo>
                    <a:pt x="8526386" y="1272146"/>
                  </a:lnTo>
                  <a:lnTo>
                    <a:pt x="10294417" y="1757184"/>
                  </a:lnTo>
                  <a:lnTo>
                    <a:pt x="10294417" y="1598752"/>
                  </a:lnTo>
                  <a:close/>
                </a:path>
                <a:path extrusionOk="0" h="2367915" w="10478135">
                  <a:moveTo>
                    <a:pt x="10380612" y="121043"/>
                  </a:moveTo>
                  <a:lnTo>
                    <a:pt x="10139858" y="0"/>
                  </a:lnTo>
                  <a:lnTo>
                    <a:pt x="8666455" y="799706"/>
                  </a:lnTo>
                  <a:lnTo>
                    <a:pt x="10380612" y="121043"/>
                  </a:lnTo>
                  <a:close/>
                </a:path>
                <a:path extrusionOk="0" h="2367915" w="10478135">
                  <a:moveTo>
                    <a:pt x="10423754" y="420649"/>
                  </a:moveTo>
                  <a:lnTo>
                    <a:pt x="10294417" y="323405"/>
                  </a:lnTo>
                  <a:lnTo>
                    <a:pt x="9180055" y="909358"/>
                  </a:lnTo>
                  <a:lnTo>
                    <a:pt x="10423754" y="420649"/>
                  </a:lnTo>
                  <a:close/>
                </a:path>
                <a:path extrusionOk="0" h="2367915" w="10478135">
                  <a:moveTo>
                    <a:pt x="10477640" y="1229321"/>
                  </a:moveTo>
                  <a:lnTo>
                    <a:pt x="9043848" y="1100315"/>
                  </a:lnTo>
                  <a:lnTo>
                    <a:pt x="10477640" y="1358328"/>
                  </a:lnTo>
                  <a:lnTo>
                    <a:pt x="10477640" y="1229321"/>
                  </a:lnTo>
                  <a:close/>
                </a:path>
                <a:path extrusionOk="0" h="2367915" w="10478135">
                  <a:moveTo>
                    <a:pt x="10477640" y="799706"/>
                  </a:moveTo>
                  <a:lnTo>
                    <a:pt x="9604464" y="981049"/>
                  </a:lnTo>
                  <a:lnTo>
                    <a:pt x="10477640" y="909358"/>
                  </a:lnTo>
                  <a:lnTo>
                    <a:pt x="10477640" y="799706"/>
                  </a:lnTo>
                  <a:close/>
                </a:path>
              </a:pathLst>
            </a:custGeom>
            <a:solidFill>
              <a:srgbClr val="88812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74" name="Google Shape;874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510889" y="8513925"/>
              <a:ext cx="1778427" cy="1773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5" name="Google Shape;875;p8"/>
            <p:cNvSpPr/>
            <p:nvPr/>
          </p:nvSpPr>
          <p:spPr>
            <a:xfrm>
              <a:off x="14613917" y="564320"/>
              <a:ext cx="3068955" cy="2504440"/>
            </a:xfrm>
            <a:custGeom>
              <a:rect b="b" l="l" r="r" t="t"/>
              <a:pathLst>
                <a:path extrusionOk="0" h="2504440" w="3068955">
                  <a:moveTo>
                    <a:pt x="0" y="2503903"/>
                  </a:moveTo>
                  <a:lnTo>
                    <a:pt x="825024" y="932957"/>
                  </a:lnTo>
                  <a:lnTo>
                    <a:pt x="1001839" y="1056100"/>
                  </a:lnTo>
                  <a:lnTo>
                    <a:pt x="1796356" y="0"/>
                  </a:lnTo>
                  <a:lnTo>
                    <a:pt x="3068597" y="349958"/>
                  </a:lnTo>
                  <a:lnTo>
                    <a:pt x="2389177" y="816764"/>
                  </a:lnTo>
                  <a:lnTo>
                    <a:pt x="2993693" y="1098447"/>
                  </a:lnTo>
                  <a:lnTo>
                    <a:pt x="1615252" y="1928009"/>
                  </a:lnTo>
                  <a:lnTo>
                    <a:pt x="1886569" y="2207533"/>
                  </a:lnTo>
                  <a:lnTo>
                    <a:pt x="0" y="2503903"/>
                  </a:lnTo>
                  <a:close/>
                </a:path>
              </a:pathLst>
            </a:custGeom>
            <a:solidFill>
              <a:srgbClr val="F0E4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14594056" y="551987"/>
              <a:ext cx="3114040" cy="2530475"/>
            </a:xfrm>
            <a:custGeom>
              <a:rect b="b" l="l" r="r" t="t"/>
              <a:pathLst>
                <a:path extrusionOk="0" h="2530475" w="3114040">
                  <a:moveTo>
                    <a:pt x="0" y="2530437"/>
                  </a:moveTo>
                  <a:lnTo>
                    <a:pt x="840793" y="929337"/>
                  </a:lnTo>
                  <a:lnTo>
                    <a:pt x="1019117" y="1053531"/>
                  </a:lnTo>
                  <a:lnTo>
                    <a:pt x="1811844" y="0"/>
                  </a:lnTo>
                  <a:lnTo>
                    <a:pt x="3114023" y="358036"/>
                  </a:lnTo>
                  <a:lnTo>
                    <a:pt x="3082129" y="379944"/>
                  </a:lnTo>
                  <a:lnTo>
                    <a:pt x="3063004" y="366625"/>
                  </a:lnTo>
                  <a:lnTo>
                    <a:pt x="1820434" y="24891"/>
                  </a:lnTo>
                  <a:lnTo>
                    <a:pt x="1024094" y="1083371"/>
                  </a:lnTo>
                  <a:lnTo>
                    <a:pt x="848734" y="961241"/>
                  </a:lnTo>
                  <a:lnTo>
                    <a:pt x="39532" y="2502071"/>
                  </a:lnTo>
                  <a:lnTo>
                    <a:pt x="65486" y="2520146"/>
                  </a:lnTo>
                  <a:lnTo>
                    <a:pt x="0" y="2530437"/>
                  </a:lnTo>
                  <a:close/>
                </a:path>
                <a:path extrusionOk="0" h="2530475" w="3114040">
                  <a:moveTo>
                    <a:pt x="2386959" y="830972"/>
                  </a:moveTo>
                  <a:lnTo>
                    <a:pt x="3063004" y="366625"/>
                  </a:lnTo>
                  <a:lnTo>
                    <a:pt x="3082129" y="379944"/>
                  </a:lnTo>
                  <a:lnTo>
                    <a:pt x="2430927" y="827258"/>
                  </a:lnTo>
                  <a:lnTo>
                    <a:pt x="2535970" y="900415"/>
                  </a:lnTo>
                  <a:lnTo>
                    <a:pt x="2386959" y="830972"/>
                  </a:lnTo>
                  <a:close/>
                </a:path>
                <a:path extrusionOk="0" h="2530475" w="3114040">
                  <a:moveTo>
                    <a:pt x="2535970" y="900415"/>
                  </a:moveTo>
                  <a:lnTo>
                    <a:pt x="2430927" y="827258"/>
                  </a:lnTo>
                  <a:lnTo>
                    <a:pt x="3036693" y="1109646"/>
                  </a:lnTo>
                  <a:lnTo>
                    <a:pt x="3009830" y="1125770"/>
                  </a:lnTo>
                  <a:lnTo>
                    <a:pt x="2990201" y="1112099"/>
                  </a:lnTo>
                  <a:lnTo>
                    <a:pt x="2535970" y="900415"/>
                  </a:lnTo>
                  <a:close/>
                </a:path>
                <a:path extrusionOk="0" h="2530475" w="3114040">
                  <a:moveTo>
                    <a:pt x="65486" y="2520146"/>
                  </a:moveTo>
                  <a:lnTo>
                    <a:pt x="39532" y="2502071"/>
                  </a:lnTo>
                  <a:lnTo>
                    <a:pt x="1883818" y="2212246"/>
                  </a:lnTo>
                  <a:lnTo>
                    <a:pt x="1617654" y="1937970"/>
                  </a:lnTo>
                  <a:lnTo>
                    <a:pt x="2990201" y="1112099"/>
                  </a:lnTo>
                  <a:lnTo>
                    <a:pt x="3009830" y="1125770"/>
                  </a:lnTo>
                  <a:lnTo>
                    <a:pt x="1652460" y="1942638"/>
                  </a:lnTo>
                  <a:lnTo>
                    <a:pt x="1928819" y="2227332"/>
                  </a:lnTo>
                  <a:lnTo>
                    <a:pt x="65486" y="2520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14815255" y="799245"/>
              <a:ext cx="2494280" cy="2056764"/>
            </a:xfrm>
            <a:custGeom>
              <a:rect b="b" l="l" r="r" t="t"/>
              <a:pathLst>
                <a:path extrusionOk="0" h="2056764" w="2494280">
                  <a:moveTo>
                    <a:pt x="0" y="2056724"/>
                  </a:moveTo>
                  <a:lnTo>
                    <a:pt x="556350" y="1047897"/>
                  </a:lnTo>
                  <a:lnTo>
                    <a:pt x="610720" y="1413191"/>
                  </a:lnTo>
                  <a:lnTo>
                    <a:pt x="1442787" y="918341"/>
                  </a:lnTo>
                  <a:lnTo>
                    <a:pt x="943581" y="748648"/>
                  </a:lnTo>
                  <a:lnTo>
                    <a:pt x="1724894" y="0"/>
                  </a:lnTo>
                  <a:lnTo>
                    <a:pt x="2493913" y="225404"/>
                  </a:lnTo>
                  <a:lnTo>
                    <a:pt x="1737571" y="646600"/>
                  </a:lnTo>
                  <a:lnTo>
                    <a:pt x="2387065" y="892099"/>
                  </a:lnTo>
                  <a:lnTo>
                    <a:pt x="814289" y="1727472"/>
                  </a:lnTo>
                  <a:lnTo>
                    <a:pt x="1359821" y="1900566"/>
                  </a:lnTo>
                  <a:lnTo>
                    <a:pt x="0" y="2056724"/>
                  </a:lnTo>
                  <a:close/>
                </a:path>
              </a:pathLst>
            </a:custGeom>
            <a:solidFill>
              <a:srgbClr val="F685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14795602" y="786864"/>
              <a:ext cx="2541905" cy="2082800"/>
            </a:xfrm>
            <a:custGeom>
              <a:rect b="b" l="l" r="r" t="t"/>
              <a:pathLst>
                <a:path extrusionOk="0" h="2082800" w="2541905">
                  <a:moveTo>
                    <a:pt x="942692" y="765467"/>
                  </a:moveTo>
                  <a:lnTo>
                    <a:pt x="1741536" y="0"/>
                  </a:lnTo>
                  <a:lnTo>
                    <a:pt x="2541645" y="234451"/>
                  </a:lnTo>
                  <a:lnTo>
                    <a:pt x="2505255" y="254722"/>
                  </a:lnTo>
                  <a:lnTo>
                    <a:pt x="2485674" y="241084"/>
                  </a:lnTo>
                  <a:lnTo>
                    <a:pt x="1747669" y="24839"/>
                  </a:lnTo>
                  <a:lnTo>
                    <a:pt x="983807" y="756781"/>
                  </a:lnTo>
                  <a:lnTo>
                    <a:pt x="1047327" y="801018"/>
                  </a:lnTo>
                  <a:lnTo>
                    <a:pt x="942692" y="765467"/>
                  </a:lnTo>
                  <a:close/>
                </a:path>
                <a:path extrusionOk="0" h="2082800" w="2541905">
                  <a:moveTo>
                    <a:pt x="1731472" y="661116"/>
                  </a:moveTo>
                  <a:lnTo>
                    <a:pt x="2485674" y="241084"/>
                  </a:lnTo>
                  <a:lnTo>
                    <a:pt x="2505255" y="254722"/>
                  </a:lnTo>
                  <a:lnTo>
                    <a:pt x="1783008" y="657034"/>
                  </a:lnTo>
                  <a:lnTo>
                    <a:pt x="1856973" y="708547"/>
                  </a:lnTo>
                  <a:lnTo>
                    <a:pt x="1731472" y="661116"/>
                  </a:lnTo>
                  <a:close/>
                </a:path>
                <a:path extrusionOk="0" h="2082800" w="2541905">
                  <a:moveTo>
                    <a:pt x="1856973" y="708547"/>
                  </a:moveTo>
                  <a:lnTo>
                    <a:pt x="1783008" y="657034"/>
                  </a:lnTo>
                  <a:lnTo>
                    <a:pt x="2433028" y="902733"/>
                  </a:lnTo>
                  <a:lnTo>
                    <a:pt x="2411750" y="913956"/>
                  </a:lnTo>
                  <a:lnTo>
                    <a:pt x="2400129" y="920127"/>
                  </a:lnTo>
                  <a:lnTo>
                    <a:pt x="2380328" y="906337"/>
                  </a:lnTo>
                  <a:lnTo>
                    <a:pt x="1856973" y="708547"/>
                  </a:lnTo>
                  <a:close/>
                </a:path>
                <a:path extrusionOk="0" h="2082800" w="2541905">
                  <a:moveTo>
                    <a:pt x="805914" y="1742394"/>
                  </a:moveTo>
                  <a:lnTo>
                    <a:pt x="2380328" y="906337"/>
                  </a:lnTo>
                  <a:lnTo>
                    <a:pt x="2400129" y="920127"/>
                  </a:lnTo>
                  <a:lnTo>
                    <a:pt x="861823" y="1737044"/>
                  </a:lnTo>
                  <a:lnTo>
                    <a:pt x="922603" y="1779375"/>
                  </a:lnTo>
                  <a:lnTo>
                    <a:pt x="805914" y="1742394"/>
                  </a:lnTo>
                  <a:close/>
                </a:path>
                <a:path extrusionOk="0" h="2082800" w="2541905">
                  <a:moveTo>
                    <a:pt x="1047327" y="801018"/>
                  </a:moveTo>
                  <a:lnTo>
                    <a:pt x="983807" y="756781"/>
                  </a:lnTo>
                  <a:lnTo>
                    <a:pt x="1488424" y="928251"/>
                  </a:lnTo>
                  <a:lnTo>
                    <a:pt x="1456558" y="947194"/>
                  </a:lnTo>
                  <a:lnTo>
                    <a:pt x="1436567" y="933271"/>
                  </a:lnTo>
                  <a:lnTo>
                    <a:pt x="1047327" y="801018"/>
                  </a:lnTo>
                  <a:close/>
                </a:path>
                <a:path extrusionOk="0" h="2082800" w="2541905">
                  <a:moveTo>
                    <a:pt x="658503" y="1421610"/>
                  </a:moveTo>
                  <a:lnTo>
                    <a:pt x="638732" y="1407841"/>
                  </a:lnTo>
                  <a:lnTo>
                    <a:pt x="1436567" y="933271"/>
                  </a:lnTo>
                  <a:lnTo>
                    <a:pt x="1456558" y="947194"/>
                  </a:lnTo>
                  <a:lnTo>
                    <a:pt x="658503" y="1421610"/>
                  </a:lnTo>
                  <a:close/>
                </a:path>
                <a:path extrusionOk="0" h="2082800" w="2541905">
                  <a:moveTo>
                    <a:pt x="0" y="2082289"/>
                  </a:moveTo>
                  <a:lnTo>
                    <a:pt x="582100" y="1026706"/>
                  </a:lnTo>
                  <a:lnTo>
                    <a:pt x="594608" y="1110889"/>
                  </a:lnTo>
                  <a:lnTo>
                    <a:pt x="570095" y="1093816"/>
                  </a:lnTo>
                  <a:lnTo>
                    <a:pt x="39571" y="2055775"/>
                  </a:lnTo>
                  <a:lnTo>
                    <a:pt x="66640" y="2074628"/>
                  </a:lnTo>
                  <a:lnTo>
                    <a:pt x="0" y="2082289"/>
                  </a:lnTo>
                  <a:close/>
                </a:path>
                <a:path extrusionOk="0" h="2082800" w="2541905">
                  <a:moveTo>
                    <a:pt x="622011" y="1443303"/>
                  </a:moveTo>
                  <a:lnTo>
                    <a:pt x="570095" y="1093816"/>
                  </a:lnTo>
                  <a:lnTo>
                    <a:pt x="594608" y="1110889"/>
                  </a:lnTo>
                  <a:lnTo>
                    <a:pt x="638732" y="1407841"/>
                  </a:lnTo>
                  <a:lnTo>
                    <a:pt x="658503" y="1421610"/>
                  </a:lnTo>
                  <a:lnTo>
                    <a:pt x="622011" y="1443303"/>
                  </a:lnTo>
                  <a:close/>
                </a:path>
                <a:path extrusionOk="0" h="2082800" w="2541905">
                  <a:moveTo>
                    <a:pt x="922603" y="1779375"/>
                  </a:moveTo>
                  <a:lnTo>
                    <a:pt x="861823" y="1737044"/>
                  </a:lnTo>
                  <a:lnTo>
                    <a:pt x="1431139" y="1917746"/>
                  </a:lnTo>
                  <a:lnTo>
                    <a:pt x="1354686" y="1926536"/>
                  </a:lnTo>
                  <a:lnTo>
                    <a:pt x="1327738" y="1907769"/>
                  </a:lnTo>
                  <a:lnTo>
                    <a:pt x="922603" y="1779375"/>
                  </a:lnTo>
                  <a:close/>
                </a:path>
                <a:path extrusionOk="0" h="2082800" w="2541905">
                  <a:moveTo>
                    <a:pt x="66640" y="2074628"/>
                  </a:moveTo>
                  <a:lnTo>
                    <a:pt x="39571" y="2055775"/>
                  </a:lnTo>
                  <a:lnTo>
                    <a:pt x="1327738" y="1907769"/>
                  </a:lnTo>
                  <a:lnTo>
                    <a:pt x="1354686" y="1926536"/>
                  </a:lnTo>
                  <a:lnTo>
                    <a:pt x="66640" y="20746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79" name="Google Shape;87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985052" y="1372619"/>
              <a:ext cx="108241" cy="106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0" name="Google Shape;880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131485" y="1100567"/>
              <a:ext cx="233043" cy="2367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1" name="Google Shape;881;p8"/>
            <p:cNvSpPr/>
            <p:nvPr/>
          </p:nvSpPr>
          <p:spPr>
            <a:xfrm>
              <a:off x="15036232" y="2682178"/>
              <a:ext cx="489584" cy="33020"/>
            </a:xfrm>
            <a:custGeom>
              <a:rect b="b" l="l" r="r" t="t"/>
              <a:pathLst>
                <a:path extrusionOk="0" h="33019" w="489584">
                  <a:moveTo>
                    <a:pt x="0" y="32606"/>
                  </a:moveTo>
                  <a:lnTo>
                    <a:pt x="489531" y="0"/>
                  </a:lnTo>
                  <a:lnTo>
                    <a:pt x="0" y="32606"/>
                  </a:lnTo>
                  <a:close/>
                </a:path>
              </a:pathLst>
            </a:custGeom>
            <a:solidFill>
              <a:srgbClr val="F0E4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15036232" y="2680251"/>
              <a:ext cx="490220" cy="36830"/>
            </a:xfrm>
            <a:custGeom>
              <a:rect b="b" l="l" r="r" t="t"/>
              <a:pathLst>
                <a:path extrusionOk="0" h="36830" w="490219">
                  <a:moveTo>
                    <a:pt x="0" y="34533"/>
                  </a:moveTo>
                  <a:lnTo>
                    <a:pt x="37969" y="27898"/>
                  </a:lnTo>
                  <a:lnTo>
                    <a:pt x="76080" y="22378"/>
                  </a:lnTo>
                  <a:lnTo>
                    <a:pt x="121821" y="16867"/>
                  </a:lnTo>
                  <a:lnTo>
                    <a:pt x="182866" y="10823"/>
                  </a:lnTo>
                  <a:lnTo>
                    <a:pt x="244000" y="6085"/>
                  </a:lnTo>
                  <a:lnTo>
                    <a:pt x="305250" y="2610"/>
                  </a:lnTo>
                  <a:lnTo>
                    <a:pt x="366531" y="525"/>
                  </a:lnTo>
                  <a:lnTo>
                    <a:pt x="412632" y="0"/>
                  </a:lnTo>
                  <a:lnTo>
                    <a:pt x="428016" y="54"/>
                  </a:lnTo>
                  <a:lnTo>
                    <a:pt x="466552" y="898"/>
                  </a:lnTo>
                  <a:lnTo>
                    <a:pt x="489643" y="2004"/>
                  </a:lnTo>
                  <a:lnTo>
                    <a:pt x="482059" y="3505"/>
                  </a:lnTo>
                  <a:lnTo>
                    <a:pt x="444060" y="9797"/>
                  </a:lnTo>
                  <a:lnTo>
                    <a:pt x="398322" y="16114"/>
                  </a:lnTo>
                  <a:lnTo>
                    <a:pt x="337303" y="22865"/>
                  </a:lnTo>
                  <a:lnTo>
                    <a:pt x="276228" y="28235"/>
                  </a:lnTo>
                  <a:lnTo>
                    <a:pt x="215036" y="32341"/>
                  </a:lnTo>
                  <a:lnTo>
                    <a:pt x="153785" y="35101"/>
                  </a:lnTo>
                  <a:lnTo>
                    <a:pt x="107786" y="36277"/>
                  </a:lnTo>
                  <a:lnTo>
                    <a:pt x="77011" y="36537"/>
                  </a:lnTo>
                  <a:lnTo>
                    <a:pt x="61627" y="36483"/>
                  </a:lnTo>
                  <a:lnTo>
                    <a:pt x="23090" y="35639"/>
                  </a:lnTo>
                  <a:lnTo>
                    <a:pt x="0" y="345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16473490" y="1787642"/>
              <a:ext cx="342265" cy="175895"/>
            </a:xfrm>
            <a:custGeom>
              <a:rect b="b" l="l" r="r" t="t"/>
              <a:pathLst>
                <a:path extrusionOk="0" h="175894" w="342265">
                  <a:moveTo>
                    <a:pt x="0" y="175865"/>
                  </a:moveTo>
                  <a:lnTo>
                    <a:pt x="342182" y="0"/>
                  </a:lnTo>
                  <a:lnTo>
                    <a:pt x="0" y="175865"/>
                  </a:lnTo>
                  <a:close/>
                </a:path>
              </a:pathLst>
            </a:custGeom>
            <a:solidFill>
              <a:srgbClr val="F0E4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16473490" y="1787642"/>
              <a:ext cx="342265" cy="175895"/>
            </a:xfrm>
            <a:custGeom>
              <a:rect b="b" l="l" r="r" t="t"/>
              <a:pathLst>
                <a:path extrusionOk="0" h="175894" w="342265">
                  <a:moveTo>
                    <a:pt x="0" y="175865"/>
                  </a:moveTo>
                  <a:lnTo>
                    <a:pt x="6302" y="170634"/>
                  </a:lnTo>
                  <a:lnTo>
                    <a:pt x="12862" y="165748"/>
                  </a:lnTo>
                  <a:lnTo>
                    <a:pt x="19456" y="161052"/>
                  </a:lnTo>
                  <a:lnTo>
                    <a:pt x="25939" y="156278"/>
                  </a:lnTo>
                  <a:lnTo>
                    <a:pt x="59463" y="133825"/>
                  </a:lnTo>
                  <a:lnTo>
                    <a:pt x="100581" y="108699"/>
                  </a:lnTo>
                  <a:lnTo>
                    <a:pt x="142608" y="85222"/>
                  </a:lnTo>
                  <a:lnTo>
                    <a:pt x="185420" y="63260"/>
                  </a:lnTo>
                  <a:lnTo>
                    <a:pt x="228962" y="42715"/>
                  </a:lnTo>
                  <a:lnTo>
                    <a:pt x="273328" y="23847"/>
                  </a:lnTo>
                  <a:lnTo>
                    <a:pt x="318792" y="7097"/>
                  </a:lnTo>
                  <a:lnTo>
                    <a:pt x="342182" y="0"/>
                  </a:lnTo>
                  <a:lnTo>
                    <a:pt x="335880" y="5231"/>
                  </a:lnTo>
                  <a:lnTo>
                    <a:pt x="302942" y="28901"/>
                  </a:lnTo>
                  <a:lnTo>
                    <a:pt x="262319" y="55015"/>
                  </a:lnTo>
                  <a:lnTo>
                    <a:pt x="220689" y="79266"/>
                  </a:lnTo>
                  <a:lnTo>
                    <a:pt x="178266" y="101969"/>
                  </a:lnTo>
                  <a:lnTo>
                    <a:pt x="135097" y="123179"/>
                  </a:lnTo>
                  <a:lnTo>
                    <a:pt x="91077" y="142926"/>
                  </a:lnTo>
                  <a:lnTo>
                    <a:pt x="46230" y="160789"/>
                  </a:lnTo>
                  <a:lnTo>
                    <a:pt x="7830" y="173689"/>
                  </a:lnTo>
                  <a:lnTo>
                    <a:pt x="0" y="17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15605307" y="2028817"/>
              <a:ext cx="753745" cy="370205"/>
            </a:xfrm>
            <a:custGeom>
              <a:rect b="b" l="l" r="r" t="t"/>
              <a:pathLst>
                <a:path extrusionOk="0" h="370205" w="753744">
                  <a:moveTo>
                    <a:pt x="0" y="369720"/>
                  </a:moveTo>
                  <a:lnTo>
                    <a:pt x="753563" y="0"/>
                  </a:lnTo>
                  <a:lnTo>
                    <a:pt x="0" y="369720"/>
                  </a:lnTo>
                  <a:close/>
                </a:path>
              </a:pathLst>
            </a:custGeom>
            <a:solidFill>
              <a:srgbClr val="F0E40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15605307" y="2029007"/>
              <a:ext cx="753745" cy="369570"/>
            </a:xfrm>
            <a:custGeom>
              <a:rect b="b" l="l" r="r" t="t"/>
              <a:pathLst>
                <a:path extrusionOk="0" h="369569" w="753744">
                  <a:moveTo>
                    <a:pt x="0" y="369530"/>
                  </a:moveTo>
                  <a:lnTo>
                    <a:pt x="33806" y="349176"/>
                  </a:lnTo>
                  <a:lnTo>
                    <a:pt x="67969" y="329474"/>
                  </a:lnTo>
                  <a:lnTo>
                    <a:pt x="113754" y="303680"/>
                  </a:lnTo>
                  <a:lnTo>
                    <a:pt x="159804" y="278527"/>
                  </a:lnTo>
                  <a:lnTo>
                    <a:pt x="229302" y="241679"/>
                  </a:lnTo>
                  <a:lnTo>
                    <a:pt x="275944" y="217634"/>
                  </a:lnTo>
                  <a:lnTo>
                    <a:pt x="322769" y="193997"/>
                  </a:lnTo>
                  <a:lnTo>
                    <a:pt x="369774" y="170750"/>
                  </a:lnTo>
                  <a:lnTo>
                    <a:pt x="416953" y="147850"/>
                  </a:lnTo>
                  <a:lnTo>
                    <a:pt x="464314" y="125293"/>
                  </a:lnTo>
                  <a:lnTo>
                    <a:pt x="511872" y="103123"/>
                  </a:lnTo>
                  <a:lnTo>
                    <a:pt x="559646" y="81383"/>
                  </a:lnTo>
                  <a:lnTo>
                    <a:pt x="607637" y="60111"/>
                  </a:lnTo>
                  <a:lnTo>
                    <a:pt x="655930" y="39298"/>
                  </a:lnTo>
                  <a:lnTo>
                    <a:pt x="692330" y="24179"/>
                  </a:lnTo>
                  <a:lnTo>
                    <a:pt x="728946" y="9474"/>
                  </a:lnTo>
                  <a:lnTo>
                    <a:pt x="753597" y="0"/>
                  </a:lnTo>
                  <a:lnTo>
                    <a:pt x="742391" y="6872"/>
                  </a:lnTo>
                  <a:lnTo>
                    <a:pt x="696978" y="33646"/>
                  </a:lnTo>
                  <a:lnTo>
                    <a:pt x="662731" y="53157"/>
                  </a:lnTo>
                  <a:lnTo>
                    <a:pt x="616752" y="78609"/>
                  </a:lnTo>
                  <a:lnTo>
                    <a:pt x="570672" y="103493"/>
                  </a:lnTo>
                  <a:lnTo>
                    <a:pt x="524217" y="127963"/>
                  </a:lnTo>
                  <a:lnTo>
                    <a:pt x="477575" y="152008"/>
                  </a:lnTo>
                  <a:lnTo>
                    <a:pt x="430750" y="175645"/>
                  </a:lnTo>
                  <a:lnTo>
                    <a:pt x="383745" y="198892"/>
                  </a:lnTo>
                  <a:lnTo>
                    <a:pt x="336550" y="221781"/>
                  </a:lnTo>
                  <a:lnTo>
                    <a:pt x="289163" y="244319"/>
                  </a:lnTo>
                  <a:lnTo>
                    <a:pt x="241599" y="266485"/>
                  </a:lnTo>
                  <a:lnTo>
                    <a:pt x="193873" y="288258"/>
                  </a:lnTo>
                  <a:lnTo>
                    <a:pt x="145882" y="309531"/>
                  </a:lnTo>
                  <a:lnTo>
                    <a:pt x="97589" y="330344"/>
                  </a:lnTo>
                  <a:lnTo>
                    <a:pt x="61188" y="345463"/>
                  </a:lnTo>
                  <a:lnTo>
                    <a:pt x="24599" y="360040"/>
                  </a:lnTo>
                  <a:lnTo>
                    <a:pt x="0" y="369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7" name="Google Shape;887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4558601"/>
              <a:ext cx="1556277" cy="5728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8" name="Google Shape;888;p8"/>
          <p:cNvSpPr txBox="1"/>
          <p:nvPr>
            <p:ph idx="12" type="sldNum"/>
          </p:nvPr>
        </p:nvSpPr>
        <p:spPr>
          <a:xfrm>
            <a:off x="17763549" y="9713110"/>
            <a:ext cx="366394" cy="613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9" name="Google Shape;889;p8"/>
          <p:cNvSpPr txBox="1"/>
          <p:nvPr>
            <p:ph idx="11" type="ftr"/>
          </p:nvPr>
        </p:nvSpPr>
        <p:spPr>
          <a:xfrm>
            <a:off x="86775" y="9942550"/>
            <a:ext cx="27672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2024 C3ForMe</a:t>
            </a:r>
            <a:endParaRPr/>
          </a:p>
        </p:txBody>
      </p:sp>
      <p:sp>
        <p:nvSpPr>
          <p:cNvPr id="890" name="Google Shape;890;p8"/>
          <p:cNvSpPr txBox="1"/>
          <p:nvPr/>
        </p:nvSpPr>
        <p:spPr>
          <a:xfrm>
            <a:off x="1639950" y="1064900"/>
            <a:ext cx="7518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Comic Sans MS"/>
                <a:ea typeface="Comic Sans MS"/>
                <a:cs typeface="Comic Sans MS"/>
                <a:sym typeface="Comic Sans MS"/>
              </a:rPr>
              <a:t>I LEARN BEST WHEN…</a:t>
            </a:r>
            <a:endParaRPr sz="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1" name="Google Shape;891;p8"/>
          <p:cNvSpPr txBox="1"/>
          <p:nvPr/>
        </p:nvSpPr>
        <p:spPr>
          <a:xfrm>
            <a:off x="2853950" y="3987000"/>
            <a:ext cx="12267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omic Sans MS"/>
                <a:ea typeface="Comic Sans MS"/>
                <a:cs typeface="Comic Sans MS"/>
                <a:sym typeface="Comic Sans MS"/>
              </a:rPr>
              <a:t>Learning style and </a:t>
            </a:r>
            <a:r>
              <a:rPr lang="en-US" sz="3100">
                <a:latin typeface="Comic Sans MS"/>
                <a:ea typeface="Comic Sans MS"/>
                <a:cs typeface="Comic Sans MS"/>
                <a:sym typeface="Comic Sans MS"/>
              </a:rPr>
              <a:t>preferences</a:t>
            </a: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2024-09-29T18:27:34Z</dcterms:created>
  <dc:creator>madeline fay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2024-09-26T00:00:00Z</vt:filetime>
  </property>
  <property fmtid="{D5CDD505-2E9C-101B-9397-08002B2CF9AE}" pid="3" name="Creator">
    <vt:lpwstr>Canva</vt:lpwstr>
  </property>
  <property fmtid="{D5CDD505-2E9C-101B-9397-08002B2CF9AE}" pid="4" name="LastSaved">
    <vt:filetime>2024-09-29T00:00:00Z</vt:filetime>
  </property>
  <property fmtid="{D5CDD505-2E9C-101B-9397-08002B2CF9AE}" pid="5" name="Producer">
    <vt:lpwstr>Canva</vt:lpwstr>
  </property>
</Properties>
</file>